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9906000" cy="6858000" type="A4"/>
  <p:notesSz cx="9906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 varScale="1">
        <p:scale>
          <a:sx n="107" d="100"/>
          <a:sy n="107" d="100"/>
        </p:scale>
        <p:origin x="2048" y="4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42950" y="2125980"/>
            <a:ext cx="84201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85900" y="3840480"/>
            <a:ext cx="69342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9530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0159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35940" y="487692"/>
            <a:ext cx="4074157" cy="407668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95300" y="274320"/>
            <a:ext cx="89154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95300" y="1577340"/>
            <a:ext cx="89154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68040" y="6377940"/>
            <a:ext cx="31699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9530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13232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68716" y="1809344"/>
            <a:ext cx="337820" cy="824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225"/>
              </a:lnSpc>
            </a:pPr>
            <a:r>
              <a:rPr sz="5400" spc="-1025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endParaRPr sz="5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20185" y="1809344"/>
            <a:ext cx="2349500" cy="824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225"/>
              </a:lnSpc>
            </a:pPr>
            <a:r>
              <a:rPr sz="5400" spc="-675" dirty="0">
                <a:solidFill>
                  <a:srgbClr val="231F20"/>
                </a:solidFill>
                <a:latin typeface="Arial"/>
                <a:cs typeface="Arial"/>
              </a:rPr>
              <a:t>YE</a:t>
            </a:r>
            <a:r>
              <a:rPr sz="5400" spc="-6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5400" spc="-975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5400" spc="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5400" spc="-330" dirty="0">
                <a:solidFill>
                  <a:srgbClr val="231F20"/>
                </a:solidFill>
                <a:latin typeface="Arial"/>
                <a:cs typeface="Arial"/>
              </a:rPr>
              <a:t>ON</a:t>
            </a:r>
            <a:endParaRPr sz="54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211026" y="1982688"/>
            <a:ext cx="2257425" cy="497840"/>
            <a:chOff x="1211026" y="1982688"/>
            <a:chExt cx="2257425" cy="497840"/>
          </a:xfrm>
        </p:grpSpPr>
        <p:sp>
          <p:nvSpPr>
            <p:cNvPr id="5" name="object 5"/>
            <p:cNvSpPr/>
            <p:nvPr/>
          </p:nvSpPr>
          <p:spPr>
            <a:xfrm>
              <a:off x="1220868" y="2000084"/>
              <a:ext cx="260350" cy="462915"/>
            </a:xfrm>
            <a:custGeom>
              <a:avLst/>
              <a:gdLst/>
              <a:ahLst/>
              <a:cxnLst/>
              <a:rect l="l" t="t" r="r" b="b"/>
              <a:pathLst>
                <a:path w="260350" h="462914">
                  <a:moveTo>
                    <a:pt x="239445" y="196227"/>
                  </a:moveTo>
                  <a:lnTo>
                    <a:pt x="59689" y="196227"/>
                  </a:lnTo>
                  <a:lnTo>
                    <a:pt x="59689" y="50088"/>
                  </a:lnTo>
                  <a:lnTo>
                    <a:pt x="249745" y="50088"/>
                  </a:lnTo>
                  <a:lnTo>
                    <a:pt x="249745" y="0"/>
                  </a:lnTo>
                  <a:lnTo>
                    <a:pt x="0" y="0"/>
                  </a:lnTo>
                  <a:lnTo>
                    <a:pt x="0" y="462445"/>
                  </a:lnTo>
                  <a:lnTo>
                    <a:pt x="260032" y="462445"/>
                  </a:lnTo>
                  <a:lnTo>
                    <a:pt x="260032" y="412356"/>
                  </a:lnTo>
                  <a:lnTo>
                    <a:pt x="59689" y="412356"/>
                  </a:lnTo>
                  <a:lnTo>
                    <a:pt x="59689" y="245630"/>
                  </a:lnTo>
                  <a:lnTo>
                    <a:pt x="239445" y="245630"/>
                  </a:lnTo>
                  <a:lnTo>
                    <a:pt x="239445" y="196227"/>
                  </a:lnTo>
                  <a:close/>
                </a:path>
              </a:pathLst>
            </a:custGeom>
            <a:ln w="1960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29100" y="2000083"/>
              <a:ext cx="361950" cy="462915"/>
            </a:xfrm>
            <a:custGeom>
              <a:avLst/>
              <a:gdLst/>
              <a:ahLst/>
              <a:cxnLst/>
              <a:rect l="l" t="t" r="r" b="b"/>
              <a:pathLst>
                <a:path w="361950" h="462914">
                  <a:moveTo>
                    <a:pt x="206527" y="462445"/>
                  </a:moveTo>
                  <a:lnTo>
                    <a:pt x="206527" y="265531"/>
                  </a:lnTo>
                  <a:lnTo>
                    <a:pt x="361581" y="0"/>
                  </a:lnTo>
                  <a:lnTo>
                    <a:pt x="293662" y="0"/>
                  </a:lnTo>
                  <a:lnTo>
                    <a:pt x="227114" y="127622"/>
                  </a:lnTo>
                  <a:lnTo>
                    <a:pt x="201983" y="177106"/>
                  </a:lnTo>
                  <a:lnTo>
                    <a:pt x="180454" y="222999"/>
                  </a:lnTo>
                  <a:lnTo>
                    <a:pt x="179082" y="222999"/>
                  </a:lnTo>
                  <a:lnTo>
                    <a:pt x="157386" y="176334"/>
                  </a:lnTo>
                  <a:lnTo>
                    <a:pt x="133108" y="127622"/>
                  </a:lnTo>
                  <a:lnTo>
                    <a:pt x="67932" y="0"/>
                  </a:lnTo>
                  <a:lnTo>
                    <a:pt x="0" y="0"/>
                  </a:lnTo>
                  <a:lnTo>
                    <a:pt x="146151" y="266217"/>
                  </a:lnTo>
                  <a:lnTo>
                    <a:pt x="146151" y="462445"/>
                  </a:lnTo>
                  <a:lnTo>
                    <a:pt x="206527" y="462445"/>
                  </a:lnTo>
                  <a:close/>
                </a:path>
              </a:pathLst>
            </a:custGeom>
            <a:ln w="1960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083327" y="2000084"/>
              <a:ext cx="260350" cy="462915"/>
            </a:xfrm>
            <a:custGeom>
              <a:avLst/>
              <a:gdLst/>
              <a:ahLst/>
              <a:cxnLst/>
              <a:rect l="l" t="t" r="r" b="b"/>
              <a:pathLst>
                <a:path w="260350" h="462914">
                  <a:moveTo>
                    <a:pt x="239445" y="196227"/>
                  </a:moveTo>
                  <a:lnTo>
                    <a:pt x="59690" y="196227"/>
                  </a:lnTo>
                  <a:lnTo>
                    <a:pt x="59690" y="50088"/>
                  </a:lnTo>
                  <a:lnTo>
                    <a:pt x="249745" y="50088"/>
                  </a:lnTo>
                  <a:lnTo>
                    <a:pt x="249745" y="0"/>
                  </a:lnTo>
                  <a:lnTo>
                    <a:pt x="0" y="0"/>
                  </a:lnTo>
                  <a:lnTo>
                    <a:pt x="0" y="462445"/>
                  </a:lnTo>
                  <a:lnTo>
                    <a:pt x="260032" y="462445"/>
                  </a:lnTo>
                  <a:lnTo>
                    <a:pt x="260032" y="412356"/>
                  </a:lnTo>
                  <a:lnTo>
                    <a:pt x="59690" y="412356"/>
                  </a:lnTo>
                  <a:lnTo>
                    <a:pt x="59690" y="245630"/>
                  </a:lnTo>
                  <a:lnTo>
                    <a:pt x="239445" y="245630"/>
                  </a:lnTo>
                  <a:lnTo>
                    <a:pt x="239445" y="196227"/>
                  </a:lnTo>
                  <a:close/>
                </a:path>
              </a:pathLst>
            </a:custGeom>
            <a:ln w="1960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508714" y="1992530"/>
              <a:ext cx="280035" cy="476884"/>
            </a:xfrm>
            <a:custGeom>
              <a:avLst/>
              <a:gdLst/>
              <a:ahLst/>
              <a:cxnLst/>
              <a:rect l="l" t="t" r="r" b="b"/>
              <a:pathLst>
                <a:path w="280035" h="476885">
                  <a:moveTo>
                    <a:pt x="0" y="447357"/>
                  </a:moveTo>
                  <a:lnTo>
                    <a:pt x="22589" y="458910"/>
                  </a:lnTo>
                  <a:lnTo>
                    <a:pt x="51546" y="468280"/>
                  </a:lnTo>
                  <a:lnTo>
                    <a:pt x="84231" y="474564"/>
                  </a:lnTo>
                  <a:lnTo>
                    <a:pt x="118008" y="476859"/>
                  </a:lnTo>
                  <a:lnTo>
                    <a:pt x="176740" y="469866"/>
                  </a:lnTo>
                  <a:lnTo>
                    <a:pt x="222134" y="450557"/>
                  </a:lnTo>
                  <a:lnTo>
                    <a:pt x="254354" y="421433"/>
                  </a:lnTo>
                  <a:lnTo>
                    <a:pt x="273566" y="384996"/>
                  </a:lnTo>
                  <a:lnTo>
                    <a:pt x="279933" y="343750"/>
                  </a:lnTo>
                  <a:lnTo>
                    <a:pt x="272494" y="298115"/>
                  </a:lnTo>
                  <a:lnTo>
                    <a:pt x="250261" y="261675"/>
                  </a:lnTo>
                  <a:lnTo>
                    <a:pt x="213362" y="232310"/>
                  </a:lnTo>
                  <a:lnTo>
                    <a:pt x="161925" y="207899"/>
                  </a:lnTo>
                  <a:lnTo>
                    <a:pt x="120642" y="189619"/>
                  </a:lnTo>
                  <a:lnTo>
                    <a:pt x="92030" y="170246"/>
                  </a:lnTo>
                  <a:lnTo>
                    <a:pt x="75382" y="147402"/>
                  </a:lnTo>
                  <a:lnTo>
                    <a:pt x="69989" y="118706"/>
                  </a:lnTo>
                  <a:lnTo>
                    <a:pt x="74726" y="94565"/>
                  </a:lnTo>
                  <a:lnTo>
                    <a:pt x="89882" y="72226"/>
                  </a:lnTo>
                  <a:lnTo>
                    <a:pt x="116875" y="55804"/>
                  </a:lnTo>
                  <a:lnTo>
                    <a:pt x="157124" y="49415"/>
                  </a:lnTo>
                  <a:lnTo>
                    <a:pt x="186376" y="51687"/>
                  </a:lnTo>
                  <a:lnTo>
                    <a:pt x="211064" y="57302"/>
                  </a:lnTo>
                  <a:lnTo>
                    <a:pt x="230737" y="64460"/>
                  </a:lnTo>
                  <a:lnTo>
                    <a:pt x="244944" y="71361"/>
                  </a:lnTo>
                  <a:lnTo>
                    <a:pt x="261404" y="22656"/>
                  </a:lnTo>
                  <a:lnTo>
                    <a:pt x="243410" y="14192"/>
                  </a:lnTo>
                  <a:lnTo>
                    <a:pt x="220332" y="6951"/>
                  </a:lnTo>
                  <a:lnTo>
                    <a:pt x="192234" y="1898"/>
                  </a:lnTo>
                  <a:lnTo>
                    <a:pt x="159181" y="0"/>
                  </a:lnTo>
                  <a:lnTo>
                    <a:pt x="109112" y="6143"/>
                  </a:lnTo>
                  <a:lnTo>
                    <a:pt x="67702" y="23452"/>
                  </a:lnTo>
                  <a:lnTo>
                    <a:pt x="36368" y="50247"/>
                  </a:lnTo>
                  <a:lnTo>
                    <a:pt x="16529" y="84844"/>
                  </a:lnTo>
                  <a:lnTo>
                    <a:pt x="9601" y="125564"/>
                  </a:lnTo>
                  <a:lnTo>
                    <a:pt x="18071" y="169774"/>
                  </a:lnTo>
                  <a:lnTo>
                    <a:pt x="42365" y="205497"/>
                  </a:lnTo>
                  <a:lnTo>
                    <a:pt x="80811" y="234015"/>
                  </a:lnTo>
                  <a:lnTo>
                    <a:pt x="131737" y="256616"/>
                  </a:lnTo>
                  <a:lnTo>
                    <a:pt x="171690" y="275035"/>
                  </a:lnTo>
                  <a:lnTo>
                    <a:pt x="198716" y="295382"/>
                  </a:lnTo>
                  <a:lnTo>
                    <a:pt x="214036" y="319331"/>
                  </a:lnTo>
                  <a:lnTo>
                    <a:pt x="218871" y="348551"/>
                  </a:lnTo>
                  <a:lnTo>
                    <a:pt x="212343" y="380565"/>
                  </a:lnTo>
                  <a:lnTo>
                    <a:pt x="193401" y="405501"/>
                  </a:lnTo>
                  <a:lnTo>
                    <a:pt x="163011" y="421689"/>
                  </a:lnTo>
                  <a:lnTo>
                    <a:pt x="122135" y="427456"/>
                  </a:lnTo>
                  <a:lnTo>
                    <a:pt x="91802" y="425056"/>
                  </a:lnTo>
                  <a:lnTo>
                    <a:pt x="63206" y="418539"/>
                  </a:lnTo>
                  <a:lnTo>
                    <a:pt x="37312" y="408934"/>
                  </a:lnTo>
                  <a:lnTo>
                    <a:pt x="15087" y="397268"/>
                  </a:lnTo>
                  <a:lnTo>
                    <a:pt x="0" y="447357"/>
                  </a:lnTo>
                  <a:close/>
                </a:path>
              </a:pathLst>
            </a:custGeom>
            <a:ln w="1960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035649" y="1992536"/>
              <a:ext cx="422909" cy="478155"/>
            </a:xfrm>
            <a:custGeom>
              <a:avLst/>
              <a:gdLst/>
              <a:ahLst/>
              <a:cxnLst/>
              <a:rect l="l" t="t" r="r" b="b"/>
              <a:pathLst>
                <a:path w="422910" h="478155">
                  <a:moveTo>
                    <a:pt x="214756" y="0"/>
                  </a:moveTo>
                  <a:lnTo>
                    <a:pt x="170072" y="4413"/>
                  </a:lnTo>
                  <a:lnTo>
                    <a:pt x="129101" y="17302"/>
                  </a:lnTo>
                  <a:lnTo>
                    <a:pt x="92536" y="38134"/>
                  </a:lnTo>
                  <a:lnTo>
                    <a:pt x="61067" y="66379"/>
                  </a:lnTo>
                  <a:lnTo>
                    <a:pt x="35388" y="101508"/>
                  </a:lnTo>
                  <a:lnTo>
                    <a:pt x="16189" y="142989"/>
                  </a:lnTo>
                  <a:lnTo>
                    <a:pt x="4162" y="190292"/>
                  </a:lnTo>
                  <a:lnTo>
                    <a:pt x="0" y="242887"/>
                  </a:lnTo>
                  <a:lnTo>
                    <a:pt x="3924" y="293156"/>
                  </a:lnTo>
                  <a:lnTo>
                    <a:pt x="15310" y="338601"/>
                  </a:lnTo>
                  <a:lnTo>
                    <a:pt x="33580" y="378643"/>
                  </a:lnTo>
                  <a:lnTo>
                    <a:pt x="58153" y="412703"/>
                  </a:lnTo>
                  <a:lnTo>
                    <a:pt x="88451" y="440203"/>
                  </a:lnTo>
                  <a:lnTo>
                    <a:pt x="123894" y="460562"/>
                  </a:lnTo>
                  <a:lnTo>
                    <a:pt x="163903" y="473203"/>
                  </a:lnTo>
                  <a:lnTo>
                    <a:pt x="207898" y="477545"/>
                  </a:lnTo>
                  <a:lnTo>
                    <a:pt x="251008" y="473608"/>
                  </a:lnTo>
                  <a:lnTo>
                    <a:pt x="291239" y="461872"/>
                  </a:lnTo>
                  <a:lnTo>
                    <a:pt x="327708" y="442449"/>
                  </a:lnTo>
                  <a:lnTo>
                    <a:pt x="359530" y="415451"/>
                  </a:lnTo>
                  <a:lnTo>
                    <a:pt x="385821" y="380993"/>
                  </a:lnTo>
                  <a:lnTo>
                    <a:pt x="405695" y="339185"/>
                  </a:lnTo>
                  <a:lnTo>
                    <a:pt x="418268" y="290140"/>
                  </a:lnTo>
                  <a:lnTo>
                    <a:pt x="422656" y="233972"/>
                  </a:lnTo>
                  <a:lnTo>
                    <a:pt x="418901" y="184520"/>
                  </a:lnTo>
                  <a:lnTo>
                    <a:pt x="407925" y="139522"/>
                  </a:lnTo>
                  <a:lnTo>
                    <a:pt x="390164" y="99638"/>
                  </a:lnTo>
                  <a:lnTo>
                    <a:pt x="366050" y="65527"/>
                  </a:lnTo>
                  <a:lnTo>
                    <a:pt x="336018" y="37848"/>
                  </a:lnTo>
                  <a:lnTo>
                    <a:pt x="300503" y="17261"/>
                  </a:lnTo>
                  <a:lnTo>
                    <a:pt x="259937" y="4425"/>
                  </a:lnTo>
                  <a:lnTo>
                    <a:pt x="214756" y="0"/>
                  </a:lnTo>
                  <a:close/>
                </a:path>
                <a:path w="422910" h="478155">
                  <a:moveTo>
                    <a:pt x="212013" y="48717"/>
                  </a:moveTo>
                  <a:lnTo>
                    <a:pt x="257486" y="56257"/>
                  </a:lnTo>
                  <a:lnTo>
                    <a:pt x="294475" y="77024"/>
                  </a:lnTo>
                  <a:lnTo>
                    <a:pt x="323078" y="108235"/>
                  </a:lnTo>
                  <a:lnTo>
                    <a:pt x="343390" y="147109"/>
                  </a:lnTo>
                  <a:lnTo>
                    <a:pt x="355506" y="190863"/>
                  </a:lnTo>
                  <a:lnTo>
                    <a:pt x="359524" y="236715"/>
                  </a:lnTo>
                  <a:lnTo>
                    <a:pt x="355122" y="287396"/>
                  </a:lnTo>
                  <a:lnTo>
                    <a:pt x="342145" y="333179"/>
                  </a:lnTo>
                  <a:lnTo>
                    <a:pt x="320935" y="372138"/>
                  </a:lnTo>
                  <a:lnTo>
                    <a:pt x="291834" y="402349"/>
                  </a:lnTo>
                  <a:lnTo>
                    <a:pt x="255184" y="421887"/>
                  </a:lnTo>
                  <a:lnTo>
                    <a:pt x="211327" y="428828"/>
                  </a:lnTo>
                  <a:lnTo>
                    <a:pt x="167764" y="421813"/>
                  </a:lnTo>
                  <a:lnTo>
                    <a:pt x="131310" y="402219"/>
                  </a:lnTo>
                  <a:lnTo>
                    <a:pt x="102325" y="372219"/>
                  </a:lnTo>
                  <a:lnTo>
                    <a:pt x="81173" y="333986"/>
                  </a:lnTo>
                  <a:lnTo>
                    <a:pt x="68216" y="289694"/>
                  </a:lnTo>
                  <a:lnTo>
                    <a:pt x="63817" y="241515"/>
                  </a:lnTo>
                  <a:lnTo>
                    <a:pt x="67933" y="191974"/>
                  </a:lnTo>
                  <a:lnTo>
                    <a:pt x="80281" y="146398"/>
                  </a:lnTo>
                  <a:lnTo>
                    <a:pt x="100863" y="107035"/>
                  </a:lnTo>
                  <a:lnTo>
                    <a:pt x="129678" y="76135"/>
                  </a:lnTo>
                  <a:lnTo>
                    <a:pt x="166728" y="55946"/>
                  </a:lnTo>
                  <a:lnTo>
                    <a:pt x="212013" y="48717"/>
                  </a:lnTo>
                  <a:close/>
                </a:path>
              </a:pathLst>
            </a:custGeom>
            <a:ln w="1960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074737" y="2632687"/>
            <a:ext cx="878840" cy="824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225"/>
              </a:lnSpc>
            </a:pPr>
            <a:r>
              <a:rPr sz="5400" spc="-63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5400" spc="-79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5400" spc="-440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endParaRPr sz="54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064209" y="1990241"/>
            <a:ext cx="2863215" cy="1305560"/>
            <a:chOff x="1064209" y="1990241"/>
            <a:chExt cx="2863215" cy="1305560"/>
          </a:xfrm>
        </p:grpSpPr>
        <p:sp>
          <p:nvSpPr>
            <p:cNvPr id="12" name="object 12"/>
            <p:cNvSpPr/>
            <p:nvPr/>
          </p:nvSpPr>
          <p:spPr>
            <a:xfrm>
              <a:off x="3570146" y="2000083"/>
              <a:ext cx="347345" cy="462915"/>
            </a:xfrm>
            <a:custGeom>
              <a:avLst/>
              <a:gdLst/>
              <a:ahLst/>
              <a:cxnLst/>
              <a:rect l="l" t="t" r="r" b="b"/>
              <a:pathLst>
                <a:path w="347345" h="462914">
                  <a:moveTo>
                    <a:pt x="56261" y="462445"/>
                  </a:moveTo>
                  <a:lnTo>
                    <a:pt x="56261" y="264845"/>
                  </a:lnTo>
                  <a:lnTo>
                    <a:pt x="55993" y="210823"/>
                  </a:lnTo>
                  <a:lnTo>
                    <a:pt x="55146" y="162526"/>
                  </a:lnTo>
                  <a:lnTo>
                    <a:pt x="53657" y="117704"/>
                  </a:lnTo>
                  <a:lnTo>
                    <a:pt x="51460" y="74104"/>
                  </a:lnTo>
                  <a:lnTo>
                    <a:pt x="53517" y="73418"/>
                  </a:lnTo>
                  <a:lnTo>
                    <a:pt x="72333" y="111435"/>
                  </a:lnTo>
                  <a:lnTo>
                    <a:pt x="93398" y="150093"/>
                  </a:lnTo>
                  <a:lnTo>
                    <a:pt x="116136" y="189006"/>
                  </a:lnTo>
                  <a:lnTo>
                    <a:pt x="139966" y="227787"/>
                  </a:lnTo>
                  <a:lnTo>
                    <a:pt x="286791" y="462445"/>
                  </a:lnTo>
                  <a:lnTo>
                    <a:pt x="347167" y="462445"/>
                  </a:lnTo>
                  <a:lnTo>
                    <a:pt x="347167" y="0"/>
                  </a:lnTo>
                  <a:lnTo>
                    <a:pt x="290918" y="0"/>
                  </a:lnTo>
                  <a:lnTo>
                    <a:pt x="290918" y="193484"/>
                  </a:lnTo>
                  <a:lnTo>
                    <a:pt x="291217" y="244892"/>
                  </a:lnTo>
                  <a:lnTo>
                    <a:pt x="292285" y="292374"/>
                  </a:lnTo>
                  <a:lnTo>
                    <a:pt x="294385" y="337925"/>
                  </a:lnTo>
                  <a:lnTo>
                    <a:pt x="297776" y="383540"/>
                  </a:lnTo>
                  <a:lnTo>
                    <a:pt x="296405" y="384225"/>
                  </a:lnTo>
                  <a:lnTo>
                    <a:pt x="278993" y="348397"/>
                  </a:lnTo>
                  <a:lnTo>
                    <a:pt x="259524" y="311670"/>
                  </a:lnTo>
                  <a:lnTo>
                    <a:pt x="237740" y="273658"/>
                  </a:lnTo>
                  <a:lnTo>
                    <a:pt x="213385" y="233972"/>
                  </a:lnTo>
                  <a:lnTo>
                    <a:pt x="65176" y="0"/>
                  </a:lnTo>
                  <a:lnTo>
                    <a:pt x="0" y="0"/>
                  </a:lnTo>
                  <a:lnTo>
                    <a:pt x="0" y="462445"/>
                  </a:lnTo>
                  <a:lnTo>
                    <a:pt x="56261" y="462445"/>
                  </a:lnTo>
                  <a:close/>
                </a:path>
              </a:pathLst>
            </a:custGeom>
            <a:ln w="1960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74051" y="2823425"/>
              <a:ext cx="342900" cy="462915"/>
            </a:xfrm>
            <a:custGeom>
              <a:avLst/>
              <a:gdLst/>
              <a:ahLst/>
              <a:cxnLst/>
              <a:rect l="l" t="t" r="r" b="b"/>
              <a:pathLst>
                <a:path w="342900" h="462914">
                  <a:moveTo>
                    <a:pt x="140652" y="462445"/>
                  </a:moveTo>
                  <a:lnTo>
                    <a:pt x="201028" y="462445"/>
                  </a:lnTo>
                  <a:lnTo>
                    <a:pt x="201028" y="50774"/>
                  </a:lnTo>
                  <a:lnTo>
                    <a:pt x="342366" y="50774"/>
                  </a:lnTo>
                  <a:lnTo>
                    <a:pt x="342366" y="0"/>
                  </a:lnTo>
                  <a:lnTo>
                    <a:pt x="0" y="0"/>
                  </a:lnTo>
                  <a:lnTo>
                    <a:pt x="0" y="50774"/>
                  </a:lnTo>
                  <a:lnTo>
                    <a:pt x="140652" y="50774"/>
                  </a:lnTo>
                  <a:lnTo>
                    <a:pt x="140652" y="462445"/>
                  </a:lnTo>
                  <a:close/>
                </a:path>
              </a:pathLst>
            </a:custGeom>
            <a:ln w="1960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052457" y="2632687"/>
            <a:ext cx="1606550" cy="824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225"/>
              </a:lnSpc>
            </a:pPr>
            <a:r>
              <a:rPr sz="5400" spc="-975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5400" spc="6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5400" spc="-310" dirty="0">
                <a:solidFill>
                  <a:srgbClr val="231F20"/>
                </a:solidFill>
                <a:latin typeface="Arial"/>
                <a:cs typeface="Arial"/>
              </a:rPr>
              <a:t>PI</a:t>
            </a:r>
            <a:r>
              <a:rPr sz="5400" spc="-819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5400" spc="-1035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endParaRPr sz="54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1547929" y="2810154"/>
            <a:ext cx="1645285" cy="485775"/>
            <a:chOff x="1547929" y="2810154"/>
            <a:chExt cx="1645285" cy="485775"/>
          </a:xfrm>
        </p:grpSpPr>
        <p:sp>
          <p:nvSpPr>
            <p:cNvPr id="16" name="object 16"/>
            <p:cNvSpPr/>
            <p:nvPr/>
          </p:nvSpPr>
          <p:spPr>
            <a:xfrm>
              <a:off x="1557771" y="2823424"/>
              <a:ext cx="344170" cy="462915"/>
            </a:xfrm>
            <a:custGeom>
              <a:avLst/>
              <a:gdLst/>
              <a:ahLst/>
              <a:cxnLst/>
              <a:rect l="l" t="t" r="r" b="b"/>
              <a:pathLst>
                <a:path w="344169" h="462914">
                  <a:moveTo>
                    <a:pt x="0" y="0"/>
                  </a:moveTo>
                  <a:lnTo>
                    <a:pt x="0" y="462445"/>
                  </a:lnTo>
                  <a:lnTo>
                    <a:pt x="59690" y="462445"/>
                  </a:lnTo>
                  <a:lnTo>
                    <a:pt x="59690" y="245630"/>
                  </a:lnTo>
                  <a:lnTo>
                    <a:pt x="283362" y="245630"/>
                  </a:lnTo>
                  <a:lnTo>
                    <a:pt x="283362" y="462445"/>
                  </a:lnTo>
                  <a:lnTo>
                    <a:pt x="343738" y="462445"/>
                  </a:lnTo>
                  <a:lnTo>
                    <a:pt x="343738" y="0"/>
                  </a:lnTo>
                  <a:lnTo>
                    <a:pt x="283362" y="0"/>
                  </a:lnTo>
                  <a:lnTo>
                    <a:pt x="283362" y="193484"/>
                  </a:lnTo>
                  <a:lnTo>
                    <a:pt x="59690" y="193484"/>
                  </a:lnTo>
                  <a:lnTo>
                    <a:pt x="59690" y="0"/>
                  </a:lnTo>
                  <a:lnTo>
                    <a:pt x="0" y="0"/>
                  </a:lnTo>
                  <a:close/>
                </a:path>
              </a:pathLst>
            </a:custGeom>
            <a:ln w="1960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104609" y="2823427"/>
              <a:ext cx="260350" cy="462915"/>
            </a:xfrm>
            <a:custGeom>
              <a:avLst/>
              <a:gdLst/>
              <a:ahLst/>
              <a:cxnLst/>
              <a:rect l="l" t="t" r="r" b="b"/>
              <a:pathLst>
                <a:path w="260350" h="462914">
                  <a:moveTo>
                    <a:pt x="239445" y="196227"/>
                  </a:moveTo>
                  <a:lnTo>
                    <a:pt x="59689" y="196227"/>
                  </a:lnTo>
                  <a:lnTo>
                    <a:pt x="59689" y="50088"/>
                  </a:lnTo>
                  <a:lnTo>
                    <a:pt x="249745" y="50088"/>
                  </a:lnTo>
                  <a:lnTo>
                    <a:pt x="249745" y="0"/>
                  </a:lnTo>
                  <a:lnTo>
                    <a:pt x="0" y="0"/>
                  </a:lnTo>
                  <a:lnTo>
                    <a:pt x="0" y="462445"/>
                  </a:lnTo>
                  <a:lnTo>
                    <a:pt x="260032" y="462445"/>
                  </a:lnTo>
                  <a:lnTo>
                    <a:pt x="260032" y="412356"/>
                  </a:lnTo>
                  <a:lnTo>
                    <a:pt x="59689" y="412356"/>
                  </a:lnTo>
                  <a:lnTo>
                    <a:pt x="59689" y="245630"/>
                  </a:lnTo>
                  <a:lnTo>
                    <a:pt x="239445" y="245630"/>
                  </a:lnTo>
                  <a:lnTo>
                    <a:pt x="239445" y="196227"/>
                  </a:lnTo>
                  <a:close/>
                </a:path>
              </a:pathLst>
            </a:custGeom>
            <a:ln w="1960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713192" y="2819996"/>
              <a:ext cx="285115" cy="466090"/>
            </a:xfrm>
            <a:custGeom>
              <a:avLst/>
              <a:gdLst/>
              <a:ahLst/>
              <a:cxnLst/>
              <a:rect l="l" t="t" r="r" b="b"/>
              <a:pathLst>
                <a:path w="285114" h="466089">
                  <a:moveTo>
                    <a:pt x="0" y="465874"/>
                  </a:moveTo>
                  <a:lnTo>
                    <a:pt x="59690" y="465874"/>
                  </a:lnTo>
                  <a:lnTo>
                    <a:pt x="59690" y="280619"/>
                  </a:lnTo>
                  <a:lnTo>
                    <a:pt x="70477" y="282714"/>
                  </a:lnTo>
                  <a:lnTo>
                    <a:pt x="82162" y="283967"/>
                  </a:lnTo>
                  <a:lnTo>
                    <a:pt x="94619" y="284575"/>
                  </a:lnTo>
                  <a:lnTo>
                    <a:pt x="107721" y="284733"/>
                  </a:lnTo>
                  <a:lnTo>
                    <a:pt x="149970" y="281529"/>
                  </a:lnTo>
                  <a:lnTo>
                    <a:pt x="188425" y="271959"/>
                  </a:lnTo>
                  <a:lnTo>
                    <a:pt x="249059" y="233972"/>
                  </a:lnTo>
                  <a:lnTo>
                    <a:pt x="275645" y="191255"/>
                  </a:lnTo>
                  <a:lnTo>
                    <a:pt x="284734" y="135166"/>
                  </a:lnTo>
                  <a:lnTo>
                    <a:pt x="281979" y="105766"/>
                  </a:lnTo>
                  <a:lnTo>
                    <a:pt x="261293" y="57008"/>
                  </a:lnTo>
                  <a:lnTo>
                    <a:pt x="220715" y="21993"/>
                  </a:lnTo>
                  <a:lnTo>
                    <a:pt x="155874" y="2529"/>
                  </a:lnTo>
                  <a:lnTo>
                    <a:pt x="114579" y="0"/>
                  </a:lnTo>
                  <a:lnTo>
                    <a:pt x="80465" y="718"/>
                  </a:lnTo>
                  <a:lnTo>
                    <a:pt x="50084" y="2659"/>
                  </a:lnTo>
                  <a:lnTo>
                    <a:pt x="23305" y="5502"/>
                  </a:lnTo>
                  <a:lnTo>
                    <a:pt x="0" y="8928"/>
                  </a:lnTo>
                  <a:lnTo>
                    <a:pt x="0" y="465874"/>
                  </a:lnTo>
                  <a:close/>
                </a:path>
              </a:pathLst>
            </a:custGeom>
            <a:ln w="1960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63078" y="2857538"/>
              <a:ext cx="184962" cy="208978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3123498" y="2823424"/>
              <a:ext cx="59690" cy="462915"/>
            </a:xfrm>
            <a:custGeom>
              <a:avLst/>
              <a:gdLst/>
              <a:ahLst/>
              <a:cxnLst/>
              <a:rect l="l" t="t" r="r" b="b"/>
              <a:pathLst>
                <a:path w="59689" h="462914">
                  <a:moveTo>
                    <a:pt x="0" y="0"/>
                  </a:moveTo>
                  <a:lnTo>
                    <a:pt x="0" y="462445"/>
                  </a:lnTo>
                  <a:lnTo>
                    <a:pt x="59690" y="462445"/>
                  </a:lnTo>
                  <a:lnTo>
                    <a:pt x="59690" y="0"/>
                  </a:lnTo>
                  <a:lnTo>
                    <a:pt x="0" y="0"/>
                  </a:lnTo>
                  <a:close/>
                </a:path>
              </a:pathLst>
            </a:custGeom>
            <a:ln w="1960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/>
          <p:nvPr/>
        </p:nvSpPr>
        <p:spPr>
          <a:xfrm>
            <a:off x="3373252" y="2823427"/>
            <a:ext cx="260350" cy="462915"/>
          </a:xfrm>
          <a:custGeom>
            <a:avLst/>
            <a:gdLst/>
            <a:ahLst/>
            <a:cxnLst/>
            <a:rect l="l" t="t" r="r" b="b"/>
            <a:pathLst>
              <a:path w="260350" h="462914">
                <a:moveTo>
                  <a:pt x="239445" y="196227"/>
                </a:moveTo>
                <a:lnTo>
                  <a:pt x="59689" y="196227"/>
                </a:lnTo>
                <a:lnTo>
                  <a:pt x="59689" y="50088"/>
                </a:lnTo>
                <a:lnTo>
                  <a:pt x="249745" y="50088"/>
                </a:lnTo>
                <a:lnTo>
                  <a:pt x="249745" y="0"/>
                </a:lnTo>
                <a:lnTo>
                  <a:pt x="0" y="0"/>
                </a:lnTo>
                <a:lnTo>
                  <a:pt x="0" y="462445"/>
                </a:lnTo>
                <a:lnTo>
                  <a:pt x="260032" y="462445"/>
                </a:lnTo>
                <a:lnTo>
                  <a:pt x="260032" y="412356"/>
                </a:lnTo>
                <a:lnTo>
                  <a:pt x="59689" y="412356"/>
                </a:lnTo>
                <a:lnTo>
                  <a:pt x="59689" y="245630"/>
                </a:lnTo>
                <a:lnTo>
                  <a:pt x="239445" y="245630"/>
                </a:lnTo>
                <a:lnTo>
                  <a:pt x="239445" y="196227"/>
                </a:lnTo>
                <a:close/>
              </a:path>
            </a:pathLst>
          </a:custGeom>
          <a:ln w="19608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3772569" y="2632687"/>
            <a:ext cx="338455" cy="824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225"/>
              </a:lnSpc>
            </a:pPr>
            <a:r>
              <a:rPr sz="5400" spc="-1025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endParaRPr sz="54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801386" y="2815873"/>
            <a:ext cx="280035" cy="476884"/>
          </a:xfrm>
          <a:custGeom>
            <a:avLst/>
            <a:gdLst/>
            <a:ahLst/>
            <a:cxnLst/>
            <a:rect l="l" t="t" r="r" b="b"/>
            <a:pathLst>
              <a:path w="280035" h="476885">
                <a:moveTo>
                  <a:pt x="0" y="447357"/>
                </a:moveTo>
                <a:lnTo>
                  <a:pt x="22589" y="458910"/>
                </a:lnTo>
                <a:lnTo>
                  <a:pt x="51546" y="468280"/>
                </a:lnTo>
                <a:lnTo>
                  <a:pt x="84231" y="474564"/>
                </a:lnTo>
                <a:lnTo>
                  <a:pt x="118008" y="476859"/>
                </a:lnTo>
                <a:lnTo>
                  <a:pt x="176740" y="469866"/>
                </a:lnTo>
                <a:lnTo>
                  <a:pt x="222134" y="450557"/>
                </a:lnTo>
                <a:lnTo>
                  <a:pt x="254354" y="421433"/>
                </a:lnTo>
                <a:lnTo>
                  <a:pt x="273566" y="384996"/>
                </a:lnTo>
                <a:lnTo>
                  <a:pt x="279933" y="343750"/>
                </a:lnTo>
                <a:lnTo>
                  <a:pt x="272494" y="298115"/>
                </a:lnTo>
                <a:lnTo>
                  <a:pt x="250261" y="261675"/>
                </a:lnTo>
                <a:lnTo>
                  <a:pt x="213362" y="232310"/>
                </a:lnTo>
                <a:lnTo>
                  <a:pt x="161925" y="207899"/>
                </a:lnTo>
                <a:lnTo>
                  <a:pt x="120642" y="189619"/>
                </a:lnTo>
                <a:lnTo>
                  <a:pt x="92030" y="170246"/>
                </a:lnTo>
                <a:lnTo>
                  <a:pt x="75382" y="147402"/>
                </a:lnTo>
                <a:lnTo>
                  <a:pt x="69989" y="118706"/>
                </a:lnTo>
                <a:lnTo>
                  <a:pt x="74726" y="94565"/>
                </a:lnTo>
                <a:lnTo>
                  <a:pt x="89882" y="72226"/>
                </a:lnTo>
                <a:lnTo>
                  <a:pt x="116875" y="55804"/>
                </a:lnTo>
                <a:lnTo>
                  <a:pt x="157124" y="49415"/>
                </a:lnTo>
                <a:lnTo>
                  <a:pt x="186376" y="51687"/>
                </a:lnTo>
                <a:lnTo>
                  <a:pt x="211064" y="57302"/>
                </a:lnTo>
                <a:lnTo>
                  <a:pt x="230737" y="64460"/>
                </a:lnTo>
                <a:lnTo>
                  <a:pt x="244944" y="71361"/>
                </a:lnTo>
                <a:lnTo>
                  <a:pt x="261404" y="22656"/>
                </a:lnTo>
                <a:lnTo>
                  <a:pt x="243410" y="14192"/>
                </a:lnTo>
                <a:lnTo>
                  <a:pt x="220332" y="6951"/>
                </a:lnTo>
                <a:lnTo>
                  <a:pt x="192234" y="1898"/>
                </a:lnTo>
                <a:lnTo>
                  <a:pt x="159181" y="0"/>
                </a:lnTo>
                <a:lnTo>
                  <a:pt x="109112" y="6143"/>
                </a:lnTo>
                <a:lnTo>
                  <a:pt x="67702" y="23452"/>
                </a:lnTo>
                <a:lnTo>
                  <a:pt x="36368" y="50247"/>
                </a:lnTo>
                <a:lnTo>
                  <a:pt x="16529" y="84844"/>
                </a:lnTo>
                <a:lnTo>
                  <a:pt x="9601" y="125564"/>
                </a:lnTo>
                <a:lnTo>
                  <a:pt x="18071" y="169774"/>
                </a:lnTo>
                <a:lnTo>
                  <a:pt x="42365" y="205497"/>
                </a:lnTo>
                <a:lnTo>
                  <a:pt x="80811" y="234015"/>
                </a:lnTo>
                <a:lnTo>
                  <a:pt x="131737" y="256616"/>
                </a:lnTo>
                <a:lnTo>
                  <a:pt x="171690" y="275035"/>
                </a:lnTo>
                <a:lnTo>
                  <a:pt x="198716" y="295382"/>
                </a:lnTo>
                <a:lnTo>
                  <a:pt x="214036" y="319331"/>
                </a:lnTo>
                <a:lnTo>
                  <a:pt x="218871" y="348551"/>
                </a:lnTo>
                <a:lnTo>
                  <a:pt x="212343" y="380565"/>
                </a:lnTo>
                <a:lnTo>
                  <a:pt x="193401" y="405501"/>
                </a:lnTo>
                <a:lnTo>
                  <a:pt x="163011" y="421689"/>
                </a:lnTo>
                <a:lnTo>
                  <a:pt x="122135" y="427456"/>
                </a:lnTo>
                <a:lnTo>
                  <a:pt x="91802" y="425056"/>
                </a:lnTo>
                <a:lnTo>
                  <a:pt x="63206" y="418539"/>
                </a:lnTo>
                <a:lnTo>
                  <a:pt x="37312" y="408934"/>
                </a:lnTo>
                <a:lnTo>
                  <a:pt x="15087" y="397268"/>
                </a:lnTo>
                <a:lnTo>
                  <a:pt x="0" y="447357"/>
                </a:lnTo>
                <a:close/>
              </a:path>
            </a:pathLst>
          </a:custGeom>
          <a:ln w="19608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4" name="object 24"/>
          <p:cNvGraphicFramePr>
            <a:graphicFrameLocks noGrp="1"/>
          </p:cNvGraphicFramePr>
          <p:nvPr/>
        </p:nvGraphicFramePr>
        <p:xfrm>
          <a:off x="251269" y="239395"/>
          <a:ext cx="9410064" cy="57594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65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57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9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9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19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399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800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55314C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5314C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200" b="1" spc="-20" dirty="0">
                          <a:solidFill>
                            <a:srgbClr val="FFFFFF"/>
                          </a:solidFill>
                          <a:latin typeface="Avenir Black"/>
                          <a:cs typeface="Avenir Black"/>
                        </a:rPr>
                        <a:t>Name</a:t>
                      </a:r>
                      <a:endParaRPr sz="1200">
                        <a:latin typeface="Avenir Black"/>
                        <a:cs typeface="Avenir Black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5314C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venir Black"/>
                          <a:cs typeface="Avenir Black"/>
                        </a:rPr>
                        <a:t>Starter</a:t>
                      </a:r>
                      <a:endParaRPr sz="1200">
                        <a:latin typeface="Avenir Black"/>
                        <a:cs typeface="Avenir Black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5314C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200" b="1" spc="-20" dirty="0">
                          <a:solidFill>
                            <a:srgbClr val="FFFFFF"/>
                          </a:solidFill>
                          <a:latin typeface="Avenir Black"/>
                          <a:cs typeface="Avenir Black"/>
                        </a:rPr>
                        <a:t>Main</a:t>
                      </a:r>
                      <a:endParaRPr sz="1200">
                        <a:latin typeface="Avenir Black"/>
                        <a:cs typeface="Avenir Black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5314C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venir Black"/>
                          <a:cs typeface="Avenir Black"/>
                        </a:rPr>
                        <a:t>Desserts</a:t>
                      </a:r>
                      <a:endParaRPr sz="1200">
                        <a:latin typeface="Avenir Black"/>
                        <a:cs typeface="Avenir Black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5314C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Avenir Black"/>
                          <a:cs typeface="Avenir Black"/>
                        </a:rPr>
                        <a:t>Steak Temp. /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venir Black"/>
                          <a:cs typeface="Avenir Black"/>
                        </a:rPr>
                        <a:t>Notes</a:t>
                      </a:r>
                      <a:endParaRPr sz="1200">
                        <a:latin typeface="Avenir Black"/>
                        <a:cs typeface="Avenir Black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5314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Avenir"/>
                          <a:cs typeface="Avenir"/>
                        </a:rPr>
                        <a:t>1</a:t>
                      </a:r>
                      <a:endParaRPr sz="1200">
                        <a:latin typeface="Avenir"/>
                        <a:cs typeface="Avenir"/>
                      </a:endParaRPr>
                    </a:p>
                  </a:txBody>
                  <a:tcPr marL="0" marR="0" marT="3302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Avenir"/>
                          <a:cs typeface="Avenir"/>
                        </a:rPr>
                        <a:t>2</a:t>
                      </a:r>
                      <a:endParaRPr sz="1200">
                        <a:latin typeface="Avenir"/>
                        <a:cs typeface="Avenir"/>
                      </a:endParaRPr>
                    </a:p>
                  </a:txBody>
                  <a:tcPr marL="0" marR="0" marT="3302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Avenir"/>
                          <a:cs typeface="Avenir"/>
                        </a:rPr>
                        <a:t>3</a:t>
                      </a:r>
                      <a:endParaRPr sz="1200">
                        <a:latin typeface="Avenir"/>
                        <a:cs typeface="Avenir"/>
                      </a:endParaRPr>
                    </a:p>
                  </a:txBody>
                  <a:tcPr marL="0" marR="0" marT="33655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Avenir"/>
                          <a:cs typeface="Avenir"/>
                        </a:rPr>
                        <a:t>4</a:t>
                      </a:r>
                      <a:endParaRPr sz="1200">
                        <a:latin typeface="Avenir"/>
                        <a:cs typeface="Avenir"/>
                      </a:endParaRPr>
                    </a:p>
                  </a:txBody>
                  <a:tcPr marL="0" marR="0" marT="33655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Avenir"/>
                          <a:cs typeface="Avenir"/>
                        </a:rPr>
                        <a:t>5</a:t>
                      </a:r>
                      <a:endParaRPr sz="1200">
                        <a:latin typeface="Avenir"/>
                        <a:cs typeface="Avenir"/>
                      </a:endParaRPr>
                    </a:p>
                  </a:txBody>
                  <a:tcPr marL="0" marR="0" marT="33655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Avenir"/>
                          <a:cs typeface="Avenir"/>
                        </a:rPr>
                        <a:t>6</a:t>
                      </a:r>
                      <a:endParaRPr sz="1200">
                        <a:latin typeface="Avenir"/>
                        <a:cs typeface="Avenir"/>
                      </a:endParaRPr>
                    </a:p>
                  </a:txBody>
                  <a:tcPr marL="0" marR="0" marT="33655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Avenir"/>
                          <a:cs typeface="Avenir"/>
                        </a:rPr>
                        <a:t>7</a:t>
                      </a:r>
                      <a:endParaRPr sz="1200">
                        <a:latin typeface="Avenir"/>
                        <a:cs typeface="Avenir"/>
                      </a:endParaRPr>
                    </a:p>
                  </a:txBody>
                  <a:tcPr marL="0" marR="0" marT="33655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Avenir"/>
                          <a:cs typeface="Avenir"/>
                        </a:rPr>
                        <a:t>8</a:t>
                      </a:r>
                      <a:endParaRPr sz="1200">
                        <a:latin typeface="Avenir"/>
                        <a:cs typeface="Avenir"/>
                      </a:endParaRPr>
                    </a:p>
                  </a:txBody>
                  <a:tcPr marL="0" marR="0" marT="33655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Avenir"/>
                          <a:cs typeface="Avenir"/>
                        </a:rPr>
                        <a:t>9</a:t>
                      </a:r>
                      <a:endParaRPr sz="1200">
                        <a:latin typeface="Avenir"/>
                        <a:cs typeface="Avenir"/>
                      </a:endParaRPr>
                    </a:p>
                  </a:txBody>
                  <a:tcPr marL="0" marR="0" marT="33655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25" dirty="0">
                          <a:solidFill>
                            <a:srgbClr val="231F20"/>
                          </a:solidFill>
                          <a:latin typeface="Avenir"/>
                          <a:cs typeface="Avenir"/>
                        </a:rPr>
                        <a:t>10</a:t>
                      </a:r>
                      <a:endParaRPr sz="1200">
                        <a:latin typeface="Avenir"/>
                        <a:cs typeface="Avenir"/>
                      </a:endParaRPr>
                    </a:p>
                  </a:txBody>
                  <a:tcPr marL="0" marR="0" marT="3429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25" dirty="0">
                          <a:solidFill>
                            <a:srgbClr val="231F20"/>
                          </a:solidFill>
                          <a:latin typeface="Avenir"/>
                          <a:cs typeface="Avenir"/>
                        </a:rPr>
                        <a:t>11</a:t>
                      </a:r>
                      <a:endParaRPr sz="1200">
                        <a:latin typeface="Avenir"/>
                        <a:cs typeface="Avenir"/>
                      </a:endParaRPr>
                    </a:p>
                  </a:txBody>
                  <a:tcPr marL="0" marR="0" marT="3429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25" dirty="0">
                          <a:solidFill>
                            <a:srgbClr val="231F20"/>
                          </a:solidFill>
                          <a:latin typeface="Avenir"/>
                          <a:cs typeface="Avenir"/>
                        </a:rPr>
                        <a:t>12</a:t>
                      </a:r>
                      <a:endParaRPr sz="1200">
                        <a:latin typeface="Avenir"/>
                        <a:cs typeface="Avenir"/>
                      </a:endParaRPr>
                    </a:p>
                  </a:txBody>
                  <a:tcPr marL="0" marR="0" marT="3429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25" dirty="0">
                          <a:solidFill>
                            <a:srgbClr val="231F20"/>
                          </a:solidFill>
                          <a:latin typeface="Avenir"/>
                          <a:cs typeface="Avenir"/>
                        </a:rPr>
                        <a:t>13</a:t>
                      </a:r>
                      <a:endParaRPr sz="1200">
                        <a:latin typeface="Avenir"/>
                        <a:cs typeface="Avenir"/>
                      </a:endParaRPr>
                    </a:p>
                  </a:txBody>
                  <a:tcPr marL="0" marR="0" marT="3429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25" dirty="0">
                          <a:solidFill>
                            <a:srgbClr val="231F20"/>
                          </a:solidFill>
                          <a:latin typeface="Avenir"/>
                          <a:cs typeface="Avenir"/>
                        </a:rPr>
                        <a:t>14</a:t>
                      </a:r>
                      <a:endParaRPr sz="1200">
                        <a:latin typeface="Avenir"/>
                        <a:cs typeface="Avenir"/>
                      </a:endParaRPr>
                    </a:p>
                  </a:txBody>
                  <a:tcPr marL="0" marR="0" marT="3429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25" dirty="0">
                          <a:solidFill>
                            <a:srgbClr val="231F20"/>
                          </a:solidFill>
                          <a:latin typeface="Avenir"/>
                          <a:cs typeface="Avenir"/>
                        </a:rPr>
                        <a:t>15</a:t>
                      </a:r>
                      <a:endParaRPr sz="1200">
                        <a:latin typeface="Avenir"/>
                        <a:cs typeface="Avenir"/>
                      </a:endParaRPr>
                    </a:p>
                  </a:txBody>
                  <a:tcPr marL="0" marR="0" marT="3429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25" dirty="0">
                          <a:solidFill>
                            <a:srgbClr val="231F20"/>
                          </a:solidFill>
                          <a:latin typeface="Avenir"/>
                          <a:cs typeface="Avenir"/>
                        </a:rPr>
                        <a:t>16</a:t>
                      </a:r>
                      <a:endParaRPr sz="1200">
                        <a:latin typeface="Avenir"/>
                        <a:cs typeface="Avenir"/>
                      </a:endParaRPr>
                    </a:p>
                  </a:txBody>
                  <a:tcPr marL="0" marR="0" marT="3429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spc="-25" dirty="0">
                          <a:solidFill>
                            <a:srgbClr val="231F20"/>
                          </a:solidFill>
                          <a:latin typeface="Avenir"/>
                          <a:cs typeface="Avenir"/>
                        </a:rPr>
                        <a:t>17</a:t>
                      </a:r>
                      <a:endParaRPr sz="1200">
                        <a:latin typeface="Avenir"/>
                        <a:cs typeface="Avenir"/>
                      </a:endParaRPr>
                    </a:p>
                  </a:txBody>
                  <a:tcPr marL="0" marR="0" marT="34925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spc="-25" dirty="0">
                          <a:solidFill>
                            <a:srgbClr val="231F20"/>
                          </a:solidFill>
                          <a:latin typeface="Avenir"/>
                          <a:cs typeface="Avenir"/>
                        </a:rPr>
                        <a:t>18</a:t>
                      </a:r>
                      <a:endParaRPr sz="1200">
                        <a:latin typeface="Avenir"/>
                        <a:cs typeface="Avenir"/>
                      </a:endParaRPr>
                    </a:p>
                  </a:txBody>
                  <a:tcPr marL="0" marR="0" marT="34925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spc="-25" dirty="0">
                          <a:solidFill>
                            <a:srgbClr val="231F20"/>
                          </a:solidFill>
                          <a:latin typeface="Avenir"/>
                          <a:cs typeface="Avenir"/>
                        </a:rPr>
                        <a:t>19</a:t>
                      </a:r>
                      <a:endParaRPr sz="1200">
                        <a:latin typeface="Avenir"/>
                        <a:cs typeface="Avenir"/>
                      </a:endParaRPr>
                    </a:p>
                  </a:txBody>
                  <a:tcPr marL="0" marR="0" marT="34925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6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spc="-25" dirty="0">
                          <a:solidFill>
                            <a:srgbClr val="231F20"/>
                          </a:solidFill>
                          <a:latin typeface="Avenir"/>
                          <a:cs typeface="Avenir"/>
                        </a:rPr>
                        <a:t>20</a:t>
                      </a:r>
                      <a:endParaRPr sz="1200">
                        <a:latin typeface="Avenir"/>
                        <a:cs typeface="Avenir"/>
                      </a:endParaRPr>
                    </a:p>
                  </a:txBody>
                  <a:tcPr marL="0" marR="0" marT="34925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1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25" name="object 25"/>
          <p:cNvSpPr txBox="1"/>
          <p:nvPr/>
        </p:nvSpPr>
        <p:spPr>
          <a:xfrm>
            <a:off x="1407133" y="6229959"/>
            <a:ext cx="40335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4020185" algn="l"/>
              </a:tabLst>
            </a:pPr>
            <a:r>
              <a:rPr sz="1200" u="dash" spc="-20" dirty="0">
                <a:solidFill>
                  <a:srgbClr val="55314C"/>
                </a:solidFill>
                <a:uFill>
                  <a:solidFill>
                    <a:srgbClr val="55314C"/>
                  </a:solidFill>
                </a:uFill>
                <a:latin typeface="Avenir Roman"/>
                <a:cs typeface="Avenir Roman"/>
              </a:rPr>
              <a:t>Name</a:t>
            </a:r>
            <a:r>
              <a:rPr sz="1200" u="dash" dirty="0">
                <a:solidFill>
                  <a:srgbClr val="55314C"/>
                </a:solidFill>
                <a:uFill>
                  <a:solidFill>
                    <a:srgbClr val="55314C"/>
                  </a:solidFill>
                </a:uFill>
                <a:latin typeface="Avenir Roman"/>
                <a:cs typeface="Avenir Roman"/>
              </a:rPr>
              <a:t>	</a:t>
            </a:r>
            <a:r>
              <a:rPr sz="1200" dirty="0">
                <a:solidFill>
                  <a:srgbClr val="55314C"/>
                </a:solidFill>
                <a:latin typeface="Avenir Roman"/>
                <a:cs typeface="Avenir Roman"/>
              </a:rPr>
              <a:t> </a:t>
            </a:r>
            <a:r>
              <a:rPr sz="1200" u="dash" dirty="0">
                <a:solidFill>
                  <a:srgbClr val="55314C"/>
                </a:solidFill>
                <a:uFill>
                  <a:solidFill>
                    <a:srgbClr val="55314C"/>
                  </a:solidFill>
                </a:uFill>
                <a:latin typeface="Avenir Roman"/>
                <a:cs typeface="Avenir Roman"/>
              </a:rPr>
              <a:t>Booking</a:t>
            </a:r>
            <a:r>
              <a:rPr sz="1200" u="dash" spc="-10" dirty="0">
                <a:solidFill>
                  <a:srgbClr val="55314C"/>
                </a:solidFill>
                <a:uFill>
                  <a:solidFill>
                    <a:srgbClr val="55314C"/>
                  </a:solidFill>
                </a:uFill>
                <a:latin typeface="Avenir Roman"/>
                <a:cs typeface="Avenir Roman"/>
              </a:rPr>
              <a:t> date/time</a:t>
            </a:r>
            <a:r>
              <a:rPr sz="1200" u="dash" dirty="0">
                <a:solidFill>
                  <a:srgbClr val="55314C"/>
                </a:solidFill>
                <a:uFill>
                  <a:solidFill>
                    <a:srgbClr val="55314C"/>
                  </a:solidFill>
                </a:uFill>
                <a:latin typeface="Avenir Roman"/>
                <a:cs typeface="Avenir Roman"/>
              </a:rPr>
              <a:t>	</a:t>
            </a:r>
            <a:endParaRPr sz="1200">
              <a:latin typeface="Avenir Roman"/>
              <a:cs typeface="Avenir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699935" y="6284963"/>
            <a:ext cx="3968750" cy="403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31445">
              <a:lnSpc>
                <a:spcPct val="103299"/>
              </a:lnSpc>
              <a:spcBef>
                <a:spcPts val="95"/>
              </a:spcBef>
            </a:pP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Desserts</a:t>
            </a:r>
            <a:r>
              <a:rPr sz="600" spc="35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can</a:t>
            </a:r>
            <a:r>
              <a:rPr sz="600" spc="75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be</a:t>
            </a:r>
            <a:r>
              <a:rPr sz="600" spc="50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preordered</a:t>
            </a:r>
            <a:r>
              <a:rPr sz="600" spc="55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on</a:t>
            </a:r>
            <a:r>
              <a:rPr sz="600" spc="60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the</a:t>
            </a:r>
            <a:r>
              <a:rPr sz="600" spc="10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day,</a:t>
            </a:r>
            <a:r>
              <a:rPr sz="600" spc="60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spc="-50" dirty="0">
                <a:solidFill>
                  <a:srgbClr val="55314C"/>
                </a:solidFill>
                <a:latin typeface="Avenir"/>
                <a:cs typeface="Avenir"/>
              </a:rPr>
              <a:t>howevepr</a:t>
            </a:r>
            <a:r>
              <a:rPr sz="600" spc="-15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spc="-25" dirty="0">
                <a:solidFill>
                  <a:srgbClr val="55314C"/>
                </a:solidFill>
                <a:latin typeface="Avenir"/>
                <a:cs typeface="Avenir"/>
              </a:rPr>
              <a:t>oifssibleplease</a:t>
            </a:r>
            <a:r>
              <a:rPr sz="600" spc="70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preorder</a:t>
            </a:r>
            <a:r>
              <a:rPr sz="600" spc="50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them</a:t>
            </a:r>
            <a:r>
              <a:rPr sz="600" spc="20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to</a:t>
            </a:r>
            <a:r>
              <a:rPr sz="600" spc="40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ensure</a:t>
            </a:r>
            <a:r>
              <a:rPr sz="600" spc="50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we</a:t>
            </a:r>
            <a:r>
              <a:rPr sz="600" spc="40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have</a:t>
            </a:r>
            <a:r>
              <a:rPr sz="600" spc="50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spc="-20" dirty="0">
                <a:solidFill>
                  <a:srgbClr val="55314C"/>
                </a:solidFill>
                <a:latin typeface="Avenir"/>
                <a:cs typeface="Avenir"/>
              </a:rPr>
              <a:t>them</a:t>
            </a:r>
            <a:r>
              <a:rPr sz="600" spc="500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available</a:t>
            </a:r>
            <a:r>
              <a:rPr sz="600" spc="85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for</a:t>
            </a:r>
            <a:r>
              <a:rPr sz="600" spc="15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you..</a:t>
            </a:r>
            <a:r>
              <a:rPr sz="600" spc="35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Please</a:t>
            </a:r>
            <a:r>
              <a:rPr sz="600" spc="40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note</a:t>
            </a:r>
            <a:r>
              <a:rPr sz="600" spc="35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steak</a:t>
            </a:r>
            <a:r>
              <a:rPr sz="600" spc="35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cooking</a:t>
            </a:r>
            <a:r>
              <a:rPr sz="600" spc="45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temperatures</a:t>
            </a:r>
            <a:r>
              <a:rPr sz="600" spc="30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and</a:t>
            </a:r>
            <a:r>
              <a:rPr sz="600" spc="50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any</a:t>
            </a:r>
            <a:r>
              <a:rPr sz="600" spc="45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allergies</a:t>
            </a:r>
            <a:r>
              <a:rPr sz="600" spc="65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in</a:t>
            </a:r>
            <a:r>
              <a:rPr sz="600" spc="30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the</a:t>
            </a:r>
            <a:r>
              <a:rPr sz="600" spc="160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right</a:t>
            </a:r>
            <a:r>
              <a:rPr sz="600" spc="15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hand</a:t>
            </a:r>
            <a:r>
              <a:rPr sz="600" spc="-90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column.</a:t>
            </a:r>
            <a:r>
              <a:rPr sz="600" spc="50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Kids</a:t>
            </a:r>
            <a:r>
              <a:rPr sz="600" spc="30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spc="-10" dirty="0">
                <a:solidFill>
                  <a:srgbClr val="55314C"/>
                </a:solidFill>
                <a:latin typeface="Avenir"/>
                <a:cs typeface="Avenir"/>
              </a:rPr>
              <a:t>meals</a:t>
            </a:r>
            <a:r>
              <a:rPr sz="600" spc="500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please</a:t>
            </a:r>
            <a:r>
              <a:rPr sz="600" spc="35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put</a:t>
            </a:r>
            <a:r>
              <a:rPr sz="600" spc="25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them</a:t>
            </a:r>
            <a:r>
              <a:rPr sz="600" spc="10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in</a:t>
            </a:r>
            <a:r>
              <a:rPr sz="600" spc="30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the</a:t>
            </a:r>
            <a:r>
              <a:rPr sz="600" spc="20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‘Starters’</a:t>
            </a:r>
            <a:r>
              <a:rPr sz="600" spc="30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column</a:t>
            </a:r>
            <a:r>
              <a:rPr sz="600" spc="30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if</a:t>
            </a:r>
            <a:r>
              <a:rPr sz="600" spc="25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you</a:t>
            </a:r>
            <a:r>
              <a:rPr sz="600" spc="20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want</a:t>
            </a:r>
            <a:r>
              <a:rPr sz="600" spc="25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to</a:t>
            </a:r>
            <a:r>
              <a:rPr sz="600" spc="30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receive</a:t>
            </a:r>
            <a:r>
              <a:rPr sz="600" spc="35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them</a:t>
            </a:r>
            <a:r>
              <a:rPr sz="600" spc="10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with</a:t>
            </a:r>
            <a:r>
              <a:rPr sz="600" spc="10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the</a:t>
            </a:r>
            <a:r>
              <a:rPr sz="600" spc="20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adult</a:t>
            </a:r>
            <a:r>
              <a:rPr sz="600" spc="25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starters.</a:t>
            </a:r>
            <a:r>
              <a:rPr sz="600" spc="45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We</a:t>
            </a:r>
            <a:r>
              <a:rPr sz="600" spc="40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reserve</a:t>
            </a:r>
            <a:r>
              <a:rPr sz="600" spc="55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the</a:t>
            </a:r>
            <a:r>
              <a:rPr sz="600" spc="5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spc="-10" dirty="0">
                <a:solidFill>
                  <a:srgbClr val="55314C"/>
                </a:solidFill>
                <a:latin typeface="Avenir"/>
                <a:cs typeface="Avenir"/>
              </a:rPr>
              <a:t>rights</a:t>
            </a:r>
            <a:endParaRPr sz="600">
              <a:latin typeface="Avenir"/>
              <a:cs typeface="Avenir"/>
            </a:endParaRPr>
          </a:p>
          <a:p>
            <a:pPr marL="169545">
              <a:lnSpc>
                <a:spcPct val="100000"/>
              </a:lnSpc>
              <a:spcBef>
                <a:spcPts val="25"/>
              </a:spcBef>
            </a:pP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to</a:t>
            </a:r>
            <a:r>
              <a:rPr sz="600" spc="30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change</a:t>
            </a:r>
            <a:r>
              <a:rPr sz="600" spc="35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for</a:t>
            </a:r>
            <a:r>
              <a:rPr sz="600" spc="15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any</a:t>
            </a:r>
            <a:r>
              <a:rPr sz="600" spc="40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cancellations</a:t>
            </a:r>
            <a:r>
              <a:rPr sz="600" spc="60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or</a:t>
            </a:r>
            <a:r>
              <a:rPr sz="600" spc="35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changes</a:t>
            </a:r>
            <a:r>
              <a:rPr sz="600" spc="40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if</a:t>
            </a:r>
            <a:r>
              <a:rPr sz="600" spc="25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they</a:t>
            </a:r>
            <a:r>
              <a:rPr sz="600" spc="10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are</a:t>
            </a:r>
            <a:r>
              <a:rPr sz="600" spc="55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made</a:t>
            </a:r>
            <a:r>
              <a:rPr sz="600" spc="25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within</a:t>
            </a:r>
            <a:r>
              <a:rPr sz="600" spc="10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24</a:t>
            </a:r>
            <a:r>
              <a:rPr sz="600" spc="20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hours</a:t>
            </a:r>
            <a:r>
              <a:rPr sz="600" spc="25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of</a:t>
            </a:r>
            <a:r>
              <a:rPr sz="600" spc="10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the</a:t>
            </a:r>
            <a:r>
              <a:rPr sz="600" spc="25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booking</a:t>
            </a:r>
            <a:r>
              <a:rPr sz="600" spc="20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dirty="0">
                <a:solidFill>
                  <a:srgbClr val="55314C"/>
                </a:solidFill>
                <a:latin typeface="Avenir"/>
                <a:cs typeface="Avenir"/>
              </a:rPr>
              <a:t>arrival</a:t>
            </a:r>
            <a:r>
              <a:rPr sz="600" spc="75" dirty="0">
                <a:solidFill>
                  <a:srgbClr val="55314C"/>
                </a:solidFill>
                <a:latin typeface="Avenir"/>
                <a:cs typeface="Avenir"/>
              </a:rPr>
              <a:t> </a:t>
            </a:r>
            <a:r>
              <a:rPr sz="600" spc="-10" dirty="0">
                <a:solidFill>
                  <a:srgbClr val="55314C"/>
                </a:solidFill>
                <a:latin typeface="Avenir"/>
                <a:cs typeface="Avenir"/>
              </a:rPr>
              <a:t>time.</a:t>
            </a:r>
            <a:endParaRPr sz="600">
              <a:latin typeface="Avenir"/>
              <a:cs typeface="Avenir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48185" y="6086045"/>
            <a:ext cx="288925" cy="1879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050" b="1" u="sng" spc="-240" dirty="0">
                <a:solidFill>
                  <a:srgbClr val="55314C"/>
                </a:solidFill>
                <a:uFill>
                  <a:solidFill>
                    <a:srgbClr val="55314C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050" b="1" u="sng" spc="-45" dirty="0">
                <a:solidFill>
                  <a:srgbClr val="55314C"/>
                </a:solidFill>
                <a:uFill>
                  <a:solidFill>
                    <a:srgbClr val="55314C"/>
                  </a:solidFill>
                </a:uFill>
                <a:latin typeface="Times New Roman"/>
                <a:cs typeface="Times New Roman"/>
              </a:rPr>
              <a:t>THE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55847" y="6240393"/>
            <a:ext cx="88963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spc="-25" dirty="0">
                <a:solidFill>
                  <a:srgbClr val="55314C"/>
                </a:solidFill>
                <a:latin typeface="Times New Roman"/>
                <a:cs typeface="Times New Roman"/>
              </a:rPr>
              <a:t>POUND</a:t>
            </a:r>
            <a:endParaRPr sz="195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55847" y="6451771"/>
            <a:ext cx="42862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spc="-130" dirty="0">
                <a:solidFill>
                  <a:srgbClr val="55314C"/>
                </a:solidFill>
                <a:latin typeface="Times New Roman"/>
                <a:cs typeface="Times New Roman"/>
              </a:rPr>
              <a:t>INN</a:t>
            </a:r>
            <a:endParaRPr sz="195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60885" y="6102549"/>
            <a:ext cx="261620" cy="0"/>
          </a:xfrm>
          <a:custGeom>
            <a:avLst/>
            <a:gdLst/>
            <a:ahLst/>
            <a:cxnLst/>
            <a:rect l="l" t="t" r="r" b="b"/>
            <a:pathLst>
              <a:path w="261620">
                <a:moveTo>
                  <a:pt x="0" y="0"/>
                </a:moveTo>
                <a:lnTo>
                  <a:pt x="3568" y="0"/>
                </a:lnTo>
                <a:lnTo>
                  <a:pt x="261289" y="0"/>
                </a:lnTo>
              </a:path>
            </a:pathLst>
          </a:custGeom>
          <a:ln w="7505">
            <a:solidFill>
              <a:srgbClr val="5531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132</Words>
  <Application>Microsoft Macintosh PowerPoint</Application>
  <PresentationFormat>A4 Paper (210x297 mm)</PresentationFormat>
  <Paragraphs>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Avenir</vt:lpstr>
      <vt:lpstr>Avenir Black</vt:lpstr>
      <vt:lpstr>Avenir Roman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JAY-PRE-ORDER-1</dc:title>
  <dc:creator>Jonathan Jay</dc:creator>
  <cp:lastModifiedBy>Carl D Jones</cp:lastModifiedBy>
  <cp:revision>1</cp:revision>
  <dcterms:created xsi:type="dcterms:W3CDTF">2025-06-03T17:14:17Z</dcterms:created>
  <dcterms:modified xsi:type="dcterms:W3CDTF">2025-06-03T17:14:39Z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2025-06-03T00:00:00Z</vt:filetime>
  </property>
  <property fmtid="{D5CDD505-2E9C-101B-9397-08002B2CF9AE}" pid="3" name="Creator">
    <vt:lpwstr>Adobe Illustrator 29.0 (Macintosh)</vt:lpwstr>
  </property>
  <property fmtid="{D5CDD505-2E9C-101B-9397-08002B2CF9AE}" pid="4" name="LastSaved">
    <vt:filetime>2025-06-03T00:00:00Z</vt:filetime>
  </property>
  <property fmtid="{D5CDD505-2E9C-101B-9397-08002B2CF9AE}" pid="5" name="Producer">
    <vt:lpwstr>Adobe PDF library 17.00</vt:lpwstr>
  </property>
</Properties>
</file>