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09" d="100"/>
          <a:sy n="109" d="100"/>
        </p:scale>
        <p:origin x="1384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tkinsrealis.com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86096" y="3590452"/>
            <a:ext cx="1902460" cy="172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95"/>
              </a:lnSpc>
            </a:pPr>
            <a:r>
              <a:rPr sz="1200" spc="-10" dirty="0">
                <a:solidFill>
                  <a:srgbClr val="231F20"/>
                </a:solidFill>
                <a:latin typeface="Myriad Pro"/>
                <a:cs typeface="Myriad Pro"/>
                <a:hlinkClick r:id="rId2"/>
              </a:rPr>
              <a:t>https://www.atkinsrealis.com/</a:t>
            </a:r>
            <a:endParaRPr sz="1200">
              <a:latin typeface="Myriad Pro"/>
              <a:cs typeface="Myriad Pro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22808" y="1415580"/>
          <a:ext cx="9693270" cy="5754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5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34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3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60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794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972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53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280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229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2293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3916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8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NAMES</a:t>
                      </a:r>
                      <a:endParaRPr sz="800">
                        <a:latin typeface="Helvetica"/>
                        <a:cs typeface="Helvetica"/>
                      </a:endParaRPr>
                    </a:p>
                  </a:txBody>
                  <a:tcPr marL="0" marR="0" marT="1524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CROQUET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135255">
                        <a:lnSpc>
                          <a:spcPts val="700"/>
                        </a:lnSpc>
                        <a:spcBef>
                          <a:spcPts val="36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PRAWN</a:t>
                      </a:r>
                      <a:r>
                        <a:rPr sz="700" b="1" spc="50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700" b="1" spc="-3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COCKTAIL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TART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102870">
                        <a:lnSpc>
                          <a:spcPts val="700"/>
                        </a:lnSpc>
                        <a:spcBef>
                          <a:spcPts val="360"/>
                        </a:spcBef>
                      </a:pPr>
                      <a:r>
                        <a:rPr sz="700" b="1" spc="-3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CELERIAC</a:t>
                      </a:r>
                      <a:r>
                        <a:rPr sz="700" b="1" spc="50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700" b="1" spc="-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SOUP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TURKEY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STEAK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BURGER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25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PIE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DUCK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SALMON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45085">
                        <a:lnSpc>
                          <a:spcPts val="700"/>
                        </a:lnSpc>
                        <a:spcBef>
                          <a:spcPts val="360"/>
                        </a:spcBef>
                      </a:pPr>
                      <a:r>
                        <a:rPr sz="700" b="1" spc="-3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CHRISTMAS</a:t>
                      </a:r>
                      <a:r>
                        <a:rPr sz="700" b="1" spc="50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700" b="1" spc="-25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PUD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FONDANT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STRUDEL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BE1E2D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770"/>
                        </a:lnSpc>
                        <a:spcBef>
                          <a:spcPts val="220"/>
                        </a:spcBef>
                      </a:pPr>
                      <a:r>
                        <a:rPr sz="700" b="1" spc="-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NOSE</a:t>
                      </a:r>
                      <a:endParaRPr sz="700">
                        <a:latin typeface="Helvetica"/>
                        <a:cs typeface="Helvetica"/>
                      </a:endParaRPr>
                    </a:p>
                    <a:p>
                      <a:pPr marL="57785">
                        <a:lnSpc>
                          <a:spcPts val="770"/>
                        </a:lnSpc>
                      </a:pPr>
                      <a:r>
                        <a:rPr sz="700" b="1" spc="-2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OF</a:t>
                      </a:r>
                      <a:r>
                        <a:rPr sz="700" b="1" spc="-4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 </a:t>
                      </a:r>
                      <a:r>
                        <a:rPr sz="700" b="1" spc="-10" dirty="0">
                          <a:solidFill>
                            <a:srgbClr val="FFFFFF"/>
                          </a:solidFill>
                          <a:latin typeface="Helvetica"/>
                          <a:cs typeface="Helvetica"/>
                        </a:rPr>
                        <a:t>CHEESE</a:t>
                      </a:r>
                      <a:endParaRPr sz="700">
                        <a:latin typeface="Helvetica"/>
                        <a:cs typeface="Helvetica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BE1E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E6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lnR w="6350">
                      <a:solidFill>
                        <a:srgbClr val="FFFFFF"/>
                      </a:solidFill>
                      <a:prstDash val="dash"/>
                    </a:lnR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dash"/>
                    </a:lnL>
                    <a:solidFill>
                      <a:srgbClr val="D1D3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801992" y="296070"/>
            <a:ext cx="32639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-20" dirty="0">
                <a:solidFill>
                  <a:srgbClr val="BE1E2D"/>
                </a:solidFill>
                <a:latin typeface="Helvetica"/>
                <a:cs typeface="Helvetica"/>
              </a:rPr>
              <a:t>Date</a:t>
            </a:r>
            <a:endParaRPr sz="1100">
              <a:latin typeface="Helvetica"/>
              <a:cs typeface="Helvetic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18812" y="296070"/>
            <a:ext cx="1089660" cy="1924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dirty="0">
                <a:solidFill>
                  <a:srgbClr val="BE1E2D"/>
                </a:solidFill>
                <a:latin typeface="Helvetica"/>
                <a:cs typeface="Helvetica"/>
              </a:rPr>
              <a:t>Contact</a:t>
            </a:r>
            <a:r>
              <a:rPr sz="1100" b="1" spc="-50" dirty="0">
                <a:solidFill>
                  <a:srgbClr val="BE1E2D"/>
                </a:solidFill>
                <a:latin typeface="Helvetica"/>
                <a:cs typeface="Helvetica"/>
              </a:rPr>
              <a:t> </a:t>
            </a:r>
            <a:r>
              <a:rPr sz="1100" b="1" spc="-10" dirty="0">
                <a:solidFill>
                  <a:srgbClr val="BE1E2D"/>
                </a:solidFill>
                <a:latin typeface="Helvetica"/>
                <a:cs typeface="Helvetica"/>
              </a:rPr>
              <a:t>number</a:t>
            </a:r>
            <a:endParaRPr sz="1100">
              <a:latin typeface="Helvetica"/>
              <a:cs typeface="Helvetic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01992" y="462609"/>
            <a:ext cx="8423275" cy="441959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  <a:tabLst>
                <a:tab pos="4728845" algn="l"/>
              </a:tabLst>
            </a:pPr>
            <a:r>
              <a:rPr sz="1100" b="1" spc="-20" dirty="0">
                <a:solidFill>
                  <a:srgbClr val="BE1E2D"/>
                </a:solidFill>
                <a:latin typeface="Helvetica"/>
                <a:cs typeface="Helvetica"/>
              </a:rPr>
              <a:t>Time</a:t>
            </a:r>
            <a:r>
              <a:rPr sz="1100" b="1" dirty="0">
                <a:solidFill>
                  <a:srgbClr val="BE1E2D"/>
                </a:solidFill>
                <a:latin typeface="Helvetica"/>
                <a:cs typeface="Helvetica"/>
              </a:rPr>
              <a:t>	Deposit</a:t>
            </a:r>
            <a:r>
              <a:rPr sz="1100" b="1" spc="-50" dirty="0">
                <a:solidFill>
                  <a:srgbClr val="BE1E2D"/>
                </a:solidFill>
                <a:latin typeface="Helvetica"/>
                <a:cs typeface="Helvetica"/>
              </a:rPr>
              <a:t> </a:t>
            </a:r>
            <a:r>
              <a:rPr sz="1100" b="1" spc="-10" dirty="0">
                <a:solidFill>
                  <a:srgbClr val="BE1E2D"/>
                </a:solidFill>
                <a:latin typeface="Helvetica"/>
                <a:cs typeface="Helvetica"/>
              </a:rPr>
              <a:t>taken</a:t>
            </a:r>
            <a:endParaRPr sz="1100">
              <a:latin typeface="Helvetica"/>
              <a:cs typeface="Helvetica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  <a:tabLst>
                <a:tab pos="8409305" algn="l"/>
              </a:tabLst>
            </a:pPr>
            <a:r>
              <a:rPr sz="1100" b="1" u="dash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Helvetica"/>
                <a:cs typeface="Helvetica"/>
              </a:rPr>
              <a:t>Booking</a:t>
            </a:r>
            <a:r>
              <a:rPr sz="1100" b="1" u="dash" spc="-60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Helvetica"/>
                <a:cs typeface="Helvetica"/>
              </a:rPr>
              <a:t> </a:t>
            </a:r>
            <a:r>
              <a:rPr sz="1100" b="1" u="dash" spc="-20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Helvetica"/>
                <a:cs typeface="Helvetica"/>
              </a:rPr>
              <a:t>name</a:t>
            </a:r>
            <a:r>
              <a:rPr sz="1100" b="1" u="dash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Helvetica"/>
                <a:cs typeface="Helvetica"/>
              </a:rPr>
              <a:t>	</a:t>
            </a:r>
            <a:endParaRPr sz="1100">
              <a:latin typeface="Helvetica"/>
              <a:cs typeface="Helvetic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8353" y="247948"/>
            <a:ext cx="288925" cy="1879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050" b="1" u="sng" spc="-240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050" b="1" u="sng" spc="-45" dirty="0">
                <a:solidFill>
                  <a:srgbClr val="BE1E2D"/>
                </a:solidFill>
                <a:uFill>
                  <a:solidFill>
                    <a:srgbClr val="BE1E2D"/>
                  </a:solidFill>
                </a:uFill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021" y="402297"/>
            <a:ext cx="889635" cy="3270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-25" dirty="0">
                <a:solidFill>
                  <a:srgbClr val="BE1E2D"/>
                </a:solidFill>
                <a:latin typeface="Times New Roman"/>
                <a:cs typeface="Times New Roman"/>
              </a:rPr>
              <a:t>POUND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021" y="613674"/>
            <a:ext cx="428625" cy="730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b="1" spc="-130" dirty="0">
                <a:solidFill>
                  <a:srgbClr val="BE1E2D"/>
                </a:solidFill>
                <a:latin typeface="Times New Roman"/>
                <a:cs typeface="Times New Roman"/>
              </a:rPr>
              <a:t>INN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39"/>
              </a:spcBef>
            </a:pPr>
            <a:r>
              <a:rPr sz="1200" b="1" spc="35" dirty="0">
                <a:solidFill>
                  <a:srgbClr val="BE1E2D"/>
                </a:solidFill>
                <a:latin typeface="Times New Roman"/>
                <a:cs typeface="Times New Roman"/>
              </a:rPr>
              <a:t>2026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11053" y="264447"/>
            <a:ext cx="261620" cy="0"/>
          </a:xfrm>
          <a:custGeom>
            <a:avLst/>
            <a:gdLst/>
            <a:ahLst/>
            <a:cxnLst/>
            <a:rect l="l" t="t" r="r" b="b"/>
            <a:pathLst>
              <a:path w="261620">
                <a:moveTo>
                  <a:pt x="0" y="0"/>
                </a:moveTo>
                <a:lnTo>
                  <a:pt x="3568" y="0"/>
                </a:lnTo>
                <a:lnTo>
                  <a:pt x="261289" y="0"/>
                </a:lnTo>
              </a:path>
            </a:pathLst>
          </a:custGeom>
          <a:ln w="7505">
            <a:solidFill>
              <a:srgbClr val="BE1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04094" y="1195947"/>
            <a:ext cx="6057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35" dirty="0">
                <a:solidFill>
                  <a:srgbClr val="BE1E2D"/>
                </a:solidFill>
                <a:latin typeface="Helvetica"/>
                <a:cs typeface="Helvetica"/>
              </a:rPr>
              <a:t>STARTERS</a:t>
            </a:r>
            <a:endParaRPr sz="900">
              <a:latin typeface="Helvetica"/>
              <a:cs typeface="Helvetic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57099" y="1195947"/>
            <a:ext cx="3765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BE1E2D"/>
                </a:solidFill>
                <a:latin typeface="Helvetica"/>
                <a:cs typeface="Helvetica"/>
              </a:rPr>
              <a:t>MAINS</a:t>
            </a:r>
            <a:endParaRPr sz="900">
              <a:latin typeface="Helvetica"/>
              <a:cs typeface="Helvetic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62495" y="1195947"/>
            <a:ext cx="6146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BE1E2D"/>
                </a:solidFill>
                <a:latin typeface="Helvetica"/>
                <a:cs typeface="Helvetica"/>
              </a:rPr>
              <a:t>DESSERTS</a:t>
            </a:r>
            <a:endParaRPr sz="900">
              <a:latin typeface="Helvetica"/>
              <a:cs typeface="Helvetic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13745" y="491740"/>
            <a:ext cx="8398510" cy="0"/>
          </a:xfrm>
          <a:custGeom>
            <a:avLst/>
            <a:gdLst/>
            <a:ahLst/>
            <a:cxnLst/>
            <a:rect l="l" t="t" r="r" b="b"/>
            <a:pathLst>
              <a:path w="8398510">
                <a:moveTo>
                  <a:pt x="0" y="0"/>
                </a:moveTo>
                <a:lnTo>
                  <a:pt x="8398205" y="0"/>
                </a:lnTo>
              </a:path>
            </a:pathLst>
          </a:custGeom>
          <a:ln w="6350">
            <a:solidFill>
              <a:srgbClr val="BE1E2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13745" y="699969"/>
            <a:ext cx="8398510" cy="0"/>
          </a:xfrm>
          <a:custGeom>
            <a:avLst/>
            <a:gdLst/>
            <a:ahLst/>
            <a:cxnLst/>
            <a:rect l="l" t="t" r="r" b="b"/>
            <a:pathLst>
              <a:path w="8398510">
                <a:moveTo>
                  <a:pt x="0" y="0"/>
                </a:moveTo>
                <a:lnTo>
                  <a:pt x="8398205" y="0"/>
                </a:lnTo>
              </a:path>
            </a:pathLst>
          </a:custGeom>
          <a:ln w="6350">
            <a:solidFill>
              <a:srgbClr val="BE1E2D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104" y="957201"/>
            <a:ext cx="942975" cy="184150"/>
          </a:xfrm>
          <a:custGeom>
            <a:avLst/>
            <a:gdLst/>
            <a:ahLst/>
            <a:cxnLst/>
            <a:rect l="l" t="t" r="r" b="b"/>
            <a:pathLst>
              <a:path w="942975" h="184150">
                <a:moveTo>
                  <a:pt x="886765" y="144297"/>
                </a:moveTo>
                <a:lnTo>
                  <a:pt x="871918" y="144297"/>
                </a:lnTo>
                <a:lnTo>
                  <a:pt x="880063" y="145440"/>
                </a:lnTo>
                <a:lnTo>
                  <a:pt x="895714" y="150469"/>
                </a:lnTo>
                <a:lnTo>
                  <a:pt x="903859" y="151612"/>
                </a:lnTo>
                <a:lnTo>
                  <a:pt x="917457" y="149806"/>
                </a:lnTo>
                <a:lnTo>
                  <a:pt x="918899" y="149174"/>
                </a:lnTo>
                <a:lnTo>
                  <a:pt x="903363" y="149174"/>
                </a:lnTo>
                <a:lnTo>
                  <a:pt x="889716" y="146274"/>
                </a:lnTo>
                <a:lnTo>
                  <a:pt x="886765" y="144297"/>
                </a:lnTo>
                <a:close/>
              </a:path>
              <a:path w="942975" h="184150">
                <a:moveTo>
                  <a:pt x="863396" y="115049"/>
                </a:moveTo>
                <a:lnTo>
                  <a:pt x="863396" y="149174"/>
                </a:lnTo>
                <a:lnTo>
                  <a:pt x="865581" y="145999"/>
                </a:lnTo>
                <a:lnTo>
                  <a:pt x="868260" y="144297"/>
                </a:lnTo>
                <a:lnTo>
                  <a:pt x="886765" y="144297"/>
                </a:lnTo>
                <a:lnTo>
                  <a:pt x="878260" y="138598"/>
                </a:lnTo>
                <a:lnTo>
                  <a:pt x="869364" y="127678"/>
                </a:lnTo>
                <a:lnTo>
                  <a:pt x="863396" y="115049"/>
                </a:lnTo>
                <a:close/>
              </a:path>
              <a:path w="942975" h="184150">
                <a:moveTo>
                  <a:pt x="899627" y="30225"/>
                </a:moveTo>
                <a:lnTo>
                  <a:pt x="888598" y="30225"/>
                </a:lnTo>
                <a:lnTo>
                  <a:pt x="877377" y="35675"/>
                </a:lnTo>
                <a:lnTo>
                  <a:pt x="869345" y="45034"/>
                </a:lnTo>
                <a:lnTo>
                  <a:pt x="866317" y="58254"/>
                </a:lnTo>
                <a:lnTo>
                  <a:pt x="877019" y="81911"/>
                </a:lnTo>
                <a:lnTo>
                  <a:pt x="900563" y="96127"/>
                </a:lnTo>
                <a:lnTo>
                  <a:pt x="924107" y="108470"/>
                </a:lnTo>
                <a:lnTo>
                  <a:pt x="934808" y="126504"/>
                </a:lnTo>
                <a:lnTo>
                  <a:pt x="903363" y="149174"/>
                </a:lnTo>
                <a:lnTo>
                  <a:pt x="918899" y="149174"/>
                </a:lnTo>
                <a:lnTo>
                  <a:pt x="930025" y="144297"/>
                </a:lnTo>
                <a:lnTo>
                  <a:pt x="939258" y="134949"/>
                </a:lnTo>
                <a:lnTo>
                  <a:pt x="942848" y="121627"/>
                </a:lnTo>
                <a:lnTo>
                  <a:pt x="932108" y="97917"/>
                </a:lnTo>
                <a:lnTo>
                  <a:pt x="908481" y="83300"/>
                </a:lnTo>
                <a:lnTo>
                  <a:pt x="884855" y="70419"/>
                </a:lnTo>
                <a:lnTo>
                  <a:pt x="874115" y="51917"/>
                </a:lnTo>
                <a:lnTo>
                  <a:pt x="876496" y="42216"/>
                </a:lnTo>
                <a:lnTo>
                  <a:pt x="882738" y="35374"/>
                </a:lnTo>
                <a:lnTo>
                  <a:pt x="891496" y="31320"/>
                </a:lnTo>
                <a:lnTo>
                  <a:pt x="899627" y="30225"/>
                </a:lnTo>
                <a:close/>
              </a:path>
              <a:path w="942975" h="184150">
                <a:moveTo>
                  <a:pt x="902144" y="28270"/>
                </a:moveTo>
                <a:lnTo>
                  <a:pt x="888000" y="30225"/>
                </a:lnTo>
                <a:lnTo>
                  <a:pt x="902794" y="30225"/>
                </a:lnTo>
                <a:lnTo>
                  <a:pt x="913686" y="32139"/>
                </a:lnTo>
                <a:lnTo>
                  <a:pt x="924606" y="38085"/>
                </a:lnTo>
                <a:lnTo>
                  <a:pt x="933194" y="47049"/>
                </a:lnTo>
                <a:lnTo>
                  <a:pt x="938466" y="58254"/>
                </a:lnTo>
                <a:lnTo>
                  <a:pt x="938583" y="51203"/>
                </a:lnTo>
                <a:lnTo>
                  <a:pt x="938748" y="47049"/>
                </a:lnTo>
                <a:lnTo>
                  <a:pt x="938860" y="44240"/>
                </a:lnTo>
                <a:lnTo>
                  <a:pt x="939146" y="38085"/>
                </a:lnTo>
                <a:lnTo>
                  <a:pt x="939183" y="37287"/>
                </a:lnTo>
                <a:lnTo>
                  <a:pt x="931646" y="37287"/>
                </a:lnTo>
                <a:lnTo>
                  <a:pt x="926485" y="35878"/>
                </a:lnTo>
                <a:lnTo>
                  <a:pt x="919453" y="32778"/>
                </a:lnTo>
                <a:lnTo>
                  <a:pt x="911142" y="29679"/>
                </a:lnTo>
                <a:lnTo>
                  <a:pt x="902144" y="28270"/>
                </a:lnTo>
                <a:close/>
              </a:path>
              <a:path w="942975" h="184150">
                <a:moveTo>
                  <a:pt x="939444" y="30225"/>
                </a:moveTo>
                <a:lnTo>
                  <a:pt x="938466" y="33883"/>
                </a:lnTo>
                <a:lnTo>
                  <a:pt x="935545" y="37287"/>
                </a:lnTo>
                <a:lnTo>
                  <a:pt x="939184" y="37287"/>
                </a:lnTo>
                <a:lnTo>
                  <a:pt x="939309" y="33883"/>
                </a:lnTo>
                <a:lnTo>
                  <a:pt x="939404" y="31320"/>
                </a:lnTo>
                <a:lnTo>
                  <a:pt x="939444" y="30225"/>
                </a:lnTo>
                <a:close/>
              </a:path>
              <a:path w="942975" h="184150">
                <a:moveTo>
                  <a:pt x="794156" y="29248"/>
                </a:moveTo>
                <a:lnTo>
                  <a:pt x="752970" y="137223"/>
                </a:lnTo>
                <a:lnTo>
                  <a:pt x="750773" y="142836"/>
                </a:lnTo>
                <a:lnTo>
                  <a:pt x="745896" y="148196"/>
                </a:lnTo>
                <a:lnTo>
                  <a:pt x="740295" y="150139"/>
                </a:lnTo>
                <a:lnTo>
                  <a:pt x="765162" y="150139"/>
                </a:lnTo>
                <a:lnTo>
                  <a:pt x="759548" y="148437"/>
                </a:lnTo>
                <a:lnTo>
                  <a:pt x="755650" y="145275"/>
                </a:lnTo>
                <a:lnTo>
                  <a:pt x="755650" y="139179"/>
                </a:lnTo>
                <a:lnTo>
                  <a:pt x="757149" y="131350"/>
                </a:lnTo>
                <a:lnTo>
                  <a:pt x="760706" y="121324"/>
                </a:lnTo>
                <a:lnTo>
                  <a:pt x="764902" y="111206"/>
                </a:lnTo>
                <a:lnTo>
                  <a:pt x="768324" y="103098"/>
                </a:lnTo>
                <a:lnTo>
                  <a:pt x="822129" y="103098"/>
                </a:lnTo>
                <a:lnTo>
                  <a:pt x="821484" y="101396"/>
                </a:lnTo>
                <a:lnTo>
                  <a:pt x="768807" y="101396"/>
                </a:lnTo>
                <a:lnTo>
                  <a:pt x="789038" y="48018"/>
                </a:lnTo>
                <a:lnTo>
                  <a:pt x="801266" y="48018"/>
                </a:lnTo>
                <a:lnTo>
                  <a:pt x="794156" y="29248"/>
                </a:lnTo>
                <a:close/>
              </a:path>
              <a:path w="942975" h="184150">
                <a:moveTo>
                  <a:pt x="822129" y="103098"/>
                </a:moveTo>
                <a:lnTo>
                  <a:pt x="810006" y="103098"/>
                </a:lnTo>
                <a:lnTo>
                  <a:pt x="813192" y="110949"/>
                </a:lnTo>
                <a:lnTo>
                  <a:pt x="817589" y="122180"/>
                </a:lnTo>
                <a:lnTo>
                  <a:pt x="821484" y="133134"/>
                </a:lnTo>
                <a:lnTo>
                  <a:pt x="823163" y="140157"/>
                </a:lnTo>
                <a:lnTo>
                  <a:pt x="823163" y="144297"/>
                </a:lnTo>
                <a:lnTo>
                  <a:pt x="820483" y="148437"/>
                </a:lnTo>
                <a:lnTo>
                  <a:pt x="816584" y="150139"/>
                </a:lnTo>
                <a:lnTo>
                  <a:pt x="846569" y="150139"/>
                </a:lnTo>
                <a:lnTo>
                  <a:pt x="840473" y="148196"/>
                </a:lnTo>
                <a:lnTo>
                  <a:pt x="837057" y="142341"/>
                </a:lnTo>
                <a:lnTo>
                  <a:pt x="834872" y="136740"/>
                </a:lnTo>
                <a:lnTo>
                  <a:pt x="822129" y="103098"/>
                </a:lnTo>
                <a:close/>
              </a:path>
              <a:path w="942975" h="184150">
                <a:moveTo>
                  <a:pt x="801266" y="48018"/>
                </a:moveTo>
                <a:lnTo>
                  <a:pt x="789038" y="48018"/>
                </a:lnTo>
                <a:lnTo>
                  <a:pt x="809028" y="101396"/>
                </a:lnTo>
                <a:lnTo>
                  <a:pt x="821484" y="101396"/>
                </a:lnTo>
                <a:lnTo>
                  <a:pt x="801266" y="48018"/>
                </a:lnTo>
                <a:close/>
              </a:path>
              <a:path w="942975" h="184150">
                <a:moveTo>
                  <a:pt x="610374" y="30708"/>
                </a:moveTo>
                <a:lnTo>
                  <a:pt x="587451" y="30708"/>
                </a:lnTo>
                <a:lnTo>
                  <a:pt x="594042" y="33388"/>
                </a:lnTo>
                <a:lnTo>
                  <a:pt x="599643" y="37541"/>
                </a:lnTo>
                <a:lnTo>
                  <a:pt x="599643" y="142836"/>
                </a:lnTo>
                <a:lnTo>
                  <a:pt x="594525" y="147459"/>
                </a:lnTo>
                <a:lnTo>
                  <a:pt x="587451" y="150139"/>
                </a:lnTo>
                <a:lnTo>
                  <a:pt x="614019" y="150139"/>
                </a:lnTo>
                <a:lnTo>
                  <a:pt x="606475" y="147459"/>
                </a:lnTo>
                <a:lnTo>
                  <a:pt x="601599" y="143560"/>
                </a:lnTo>
                <a:lnTo>
                  <a:pt x="601599" y="38760"/>
                </a:lnTo>
                <a:lnTo>
                  <a:pt x="614313" y="38760"/>
                </a:lnTo>
                <a:lnTo>
                  <a:pt x="610374" y="30708"/>
                </a:lnTo>
                <a:close/>
              </a:path>
              <a:path w="942975" h="184150">
                <a:moveTo>
                  <a:pt x="714692" y="38023"/>
                </a:moveTo>
                <a:lnTo>
                  <a:pt x="703237" y="38023"/>
                </a:lnTo>
                <a:lnTo>
                  <a:pt x="703237" y="142836"/>
                </a:lnTo>
                <a:lnTo>
                  <a:pt x="701522" y="147954"/>
                </a:lnTo>
                <a:lnTo>
                  <a:pt x="694944" y="150139"/>
                </a:lnTo>
                <a:lnTo>
                  <a:pt x="722972" y="150139"/>
                </a:lnTo>
                <a:lnTo>
                  <a:pt x="716394" y="147954"/>
                </a:lnTo>
                <a:lnTo>
                  <a:pt x="714692" y="142836"/>
                </a:lnTo>
                <a:lnTo>
                  <a:pt x="714692" y="38023"/>
                </a:lnTo>
                <a:close/>
              </a:path>
              <a:path w="942975" h="184150">
                <a:moveTo>
                  <a:pt x="614313" y="38760"/>
                </a:moveTo>
                <a:lnTo>
                  <a:pt x="601599" y="38760"/>
                </a:lnTo>
                <a:lnTo>
                  <a:pt x="655701" y="149898"/>
                </a:lnTo>
                <a:lnTo>
                  <a:pt x="662743" y="133324"/>
                </a:lnTo>
                <a:lnTo>
                  <a:pt x="660577" y="133324"/>
                </a:lnTo>
                <a:lnTo>
                  <a:pt x="614313" y="38760"/>
                </a:lnTo>
                <a:close/>
              </a:path>
              <a:path w="942975" h="184150">
                <a:moveTo>
                  <a:pt x="722972" y="30708"/>
                </a:moveTo>
                <a:lnTo>
                  <a:pt x="704202" y="30708"/>
                </a:lnTo>
                <a:lnTo>
                  <a:pt x="660577" y="133324"/>
                </a:lnTo>
                <a:lnTo>
                  <a:pt x="662743" y="133324"/>
                </a:lnTo>
                <a:lnTo>
                  <a:pt x="703237" y="38023"/>
                </a:lnTo>
                <a:lnTo>
                  <a:pt x="714692" y="38023"/>
                </a:lnTo>
                <a:lnTo>
                  <a:pt x="714776" y="37541"/>
                </a:lnTo>
                <a:lnTo>
                  <a:pt x="716394" y="32905"/>
                </a:lnTo>
                <a:lnTo>
                  <a:pt x="722972" y="30708"/>
                </a:lnTo>
                <a:close/>
              </a:path>
              <a:path w="942975" h="184150">
                <a:moveTo>
                  <a:pt x="527977" y="33146"/>
                </a:moveTo>
                <a:lnTo>
                  <a:pt x="516763" y="33146"/>
                </a:lnTo>
                <a:lnTo>
                  <a:pt x="516521" y="136258"/>
                </a:lnTo>
                <a:lnTo>
                  <a:pt x="516521" y="142836"/>
                </a:lnTo>
                <a:lnTo>
                  <a:pt x="514819" y="147954"/>
                </a:lnTo>
                <a:lnTo>
                  <a:pt x="508228" y="150139"/>
                </a:lnTo>
                <a:lnTo>
                  <a:pt x="536257" y="150139"/>
                </a:lnTo>
                <a:lnTo>
                  <a:pt x="529678" y="147954"/>
                </a:lnTo>
                <a:lnTo>
                  <a:pt x="527977" y="142341"/>
                </a:lnTo>
                <a:lnTo>
                  <a:pt x="527977" y="33146"/>
                </a:lnTo>
                <a:close/>
              </a:path>
              <a:path w="942975" h="184150">
                <a:moveTo>
                  <a:pt x="565505" y="30708"/>
                </a:moveTo>
                <a:lnTo>
                  <a:pt x="479221" y="30708"/>
                </a:lnTo>
                <a:lnTo>
                  <a:pt x="475081" y="50215"/>
                </a:lnTo>
                <a:lnTo>
                  <a:pt x="479997" y="43123"/>
                </a:lnTo>
                <a:lnTo>
                  <a:pt x="486235" y="37747"/>
                </a:lnTo>
                <a:lnTo>
                  <a:pt x="493658" y="34338"/>
                </a:lnTo>
                <a:lnTo>
                  <a:pt x="502132" y="33146"/>
                </a:lnTo>
                <a:lnTo>
                  <a:pt x="566085" y="33146"/>
                </a:lnTo>
                <a:lnTo>
                  <a:pt x="565505" y="30708"/>
                </a:lnTo>
                <a:close/>
              </a:path>
              <a:path w="942975" h="184150">
                <a:moveTo>
                  <a:pt x="566085" y="33146"/>
                </a:moveTo>
                <a:lnTo>
                  <a:pt x="542848" y="33146"/>
                </a:lnTo>
                <a:lnTo>
                  <a:pt x="551529" y="34338"/>
                </a:lnTo>
                <a:lnTo>
                  <a:pt x="558957" y="37747"/>
                </a:lnTo>
                <a:lnTo>
                  <a:pt x="565153" y="43123"/>
                </a:lnTo>
                <a:lnTo>
                  <a:pt x="570141" y="50215"/>
                </a:lnTo>
                <a:lnTo>
                  <a:pt x="566085" y="33146"/>
                </a:lnTo>
                <a:close/>
              </a:path>
              <a:path w="942975" h="184150">
                <a:moveTo>
                  <a:pt x="403148" y="144297"/>
                </a:moveTo>
                <a:lnTo>
                  <a:pt x="388302" y="144297"/>
                </a:lnTo>
                <a:lnTo>
                  <a:pt x="396446" y="145440"/>
                </a:lnTo>
                <a:lnTo>
                  <a:pt x="412092" y="150469"/>
                </a:lnTo>
                <a:lnTo>
                  <a:pt x="420230" y="151612"/>
                </a:lnTo>
                <a:lnTo>
                  <a:pt x="433835" y="149806"/>
                </a:lnTo>
                <a:lnTo>
                  <a:pt x="435278" y="149174"/>
                </a:lnTo>
                <a:lnTo>
                  <a:pt x="419747" y="149174"/>
                </a:lnTo>
                <a:lnTo>
                  <a:pt x="406099" y="146274"/>
                </a:lnTo>
                <a:lnTo>
                  <a:pt x="403148" y="144297"/>
                </a:lnTo>
                <a:close/>
              </a:path>
              <a:path w="942975" h="184150">
                <a:moveTo>
                  <a:pt x="379768" y="115049"/>
                </a:moveTo>
                <a:lnTo>
                  <a:pt x="379768" y="149174"/>
                </a:lnTo>
                <a:lnTo>
                  <a:pt x="381965" y="145999"/>
                </a:lnTo>
                <a:lnTo>
                  <a:pt x="384644" y="144297"/>
                </a:lnTo>
                <a:lnTo>
                  <a:pt x="403148" y="144297"/>
                </a:lnTo>
                <a:lnTo>
                  <a:pt x="394642" y="138598"/>
                </a:lnTo>
                <a:lnTo>
                  <a:pt x="385743" y="127678"/>
                </a:lnTo>
                <a:lnTo>
                  <a:pt x="379768" y="115049"/>
                </a:lnTo>
                <a:close/>
              </a:path>
              <a:path w="942975" h="184150">
                <a:moveTo>
                  <a:pt x="416000" y="30225"/>
                </a:moveTo>
                <a:lnTo>
                  <a:pt x="404982" y="30225"/>
                </a:lnTo>
                <a:lnTo>
                  <a:pt x="393761" y="35675"/>
                </a:lnTo>
                <a:lnTo>
                  <a:pt x="385729" y="45034"/>
                </a:lnTo>
                <a:lnTo>
                  <a:pt x="382701" y="58254"/>
                </a:lnTo>
                <a:lnTo>
                  <a:pt x="393403" y="81911"/>
                </a:lnTo>
                <a:lnTo>
                  <a:pt x="416947" y="96127"/>
                </a:lnTo>
                <a:lnTo>
                  <a:pt x="440491" y="108470"/>
                </a:lnTo>
                <a:lnTo>
                  <a:pt x="451192" y="126504"/>
                </a:lnTo>
                <a:lnTo>
                  <a:pt x="419747" y="149174"/>
                </a:lnTo>
                <a:lnTo>
                  <a:pt x="435278" y="149174"/>
                </a:lnTo>
                <a:lnTo>
                  <a:pt x="446408" y="144297"/>
                </a:lnTo>
                <a:lnTo>
                  <a:pt x="455641" y="134949"/>
                </a:lnTo>
                <a:lnTo>
                  <a:pt x="459232" y="121627"/>
                </a:lnTo>
                <a:lnTo>
                  <a:pt x="448492" y="97917"/>
                </a:lnTo>
                <a:lnTo>
                  <a:pt x="424865" y="83300"/>
                </a:lnTo>
                <a:lnTo>
                  <a:pt x="401239" y="70419"/>
                </a:lnTo>
                <a:lnTo>
                  <a:pt x="390499" y="51917"/>
                </a:lnTo>
                <a:lnTo>
                  <a:pt x="392879" y="42216"/>
                </a:lnTo>
                <a:lnTo>
                  <a:pt x="399121" y="35374"/>
                </a:lnTo>
                <a:lnTo>
                  <a:pt x="407874" y="31320"/>
                </a:lnTo>
                <a:lnTo>
                  <a:pt x="416000" y="30225"/>
                </a:lnTo>
                <a:close/>
              </a:path>
              <a:path w="942975" h="184150">
                <a:moveTo>
                  <a:pt x="418528" y="28270"/>
                </a:moveTo>
                <a:lnTo>
                  <a:pt x="404384" y="30225"/>
                </a:lnTo>
                <a:lnTo>
                  <a:pt x="419166" y="30225"/>
                </a:lnTo>
                <a:lnTo>
                  <a:pt x="430063" y="32139"/>
                </a:lnTo>
                <a:lnTo>
                  <a:pt x="440983" y="38085"/>
                </a:lnTo>
                <a:lnTo>
                  <a:pt x="449572" y="47049"/>
                </a:lnTo>
                <a:lnTo>
                  <a:pt x="454850" y="58254"/>
                </a:lnTo>
                <a:lnTo>
                  <a:pt x="454967" y="51203"/>
                </a:lnTo>
                <a:lnTo>
                  <a:pt x="455525" y="38085"/>
                </a:lnTo>
                <a:lnTo>
                  <a:pt x="455562" y="37287"/>
                </a:lnTo>
                <a:lnTo>
                  <a:pt x="448017" y="37287"/>
                </a:lnTo>
                <a:lnTo>
                  <a:pt x="442863" y="35878"/>
                </a:lnTo>
                <a:lnTo>
                  <a:pt x="435835" y="32778"/>
                </a:lnTo>
                <a:lnTo>
                  <a:pt x="427526" y="29679"/>
                </a:lnTo>
                <a:lnTo>
                  <a:pt x="418528" y="28270"/>
                </a:lnTo>
                <a:close/>
              </a:path>
              <a:path w="942975" h="184150">
                <a:moveTo>
                  <a:pt x="455815" y="30225"/>
                </a:moveTo>
                <a:lnTo>
                  <a:pt x="454850" y="33883"/>
                </a:lnTo>
                <a:lnTo>
                  <a:pt x="451916" y="37287"/>
                </a:lnTo>
                <a:lnTo>
                  <a:pt x="455562" y="37287"/>
                </a:lnTo>
                <a:lnTo>
                  <a:pt x="455684" y="33883"/>
                </a:lnTo>
                <a:lnTo>
                  <a:pt x="455776" y="31320"/>
                </a:lnTo>
                <a:lnTo>
                  <a:pt x="455815" y="30225"/>
                </a:lnTo>
                <a:close/>
              </a:path>
              <a:path w="942975" h="184150">
                <a:moveTo>
                  <a:pt x="229915" y="166966"/>
                </a:moveTo>
                <a:lnTo>
                  <a:pt x="198653" y="166966"/>
                </a:lnTo>
                <a:lnTo>
                  <a:pt x="213588" y="167712"/>
                </a:lnTo>
                <a:lnTo>
                  <a:pt x="227655" y="170375"/>
                </a:lnTo>
                <a:lnTo>
                  <a:pt x="240810" y="175598"/>
                </a:lnTo>
                <a:lnTo>
                  <a:pt x="253009" y="184022"/>
                </a:lnTo>
                <a:lnTo>
                  <a:pt x="253733" y="182803"/>
                </a:lnTo>
                <a:lnTo>
                  <a:pt x="241575" y="173121"/>
                </a:lnTo>
                <a:lnTo>
                  <a:pt x="229915" y="166966"/>
                </a:lnTo>
                <a:close/>
              </a:path>
              <a:path w="942975" h="184150">
                <a:moveTo>
                  <a:pt x="75069" y="5359"/>
                </a:moveTo>
                <a:lnTo>
                  <a:pt x="71412" y="5359"/>
                </a:lnTo>
                <a:lnTo>
                  <a:pt x="42776" y="10840"/>
                </a:lnTo>
                <a:lnTo>
                  <a:pt x="20170" y="25988"/>
                </a:lnTo>
                <a:lnTo>
                  <a:pt x="5332" y="48859"/>
                </a:lnTo>
                <a:lnTo>
                  <a:pt x="0" y="77508"/>
                </a:lnTo>
                <a:lnTo>
                  <a:pt x="8398" y="119375"/>
                </a:lnTo>
                <a:lnTo>
                  <a:pt x="31353" y="149931"/>
                </a:lnTo>
                <a:lnTo>
                  <a:pt x="65504" y="168649"/>
                </a:lnTo>
                <a:lnTo>
                  <a:pt x="107492" y="175005"/>
                </a:lnTo>
                <a:lnTo>
                  <a:pt x="130407" y="173749"/>
                </a:lnTo>
                <a:lnTo>
                  <a:pt x="140133" y="172567"/>
                </a:lnTo>
                <a:lnTo>
                  <a:pt x="103593" y="172567"/>
                </a:lnTo>
                <a:lnTo>
                  <a:pt x="65580" y="165495"/>
                </a:lnTo>
                <a:lnTo>
                  <a:pt x="37325" y="145788"/>
                </a:lnTo>
                <a:lnTo>
                  <a:pt x="19719" y="115705"/>
                </a:lnTo>
                <a:lnTo>
                  <a:pt x="13652" y="77508"/>
                </a:lnTo>
                <a:lnTo>
                  <a:pt x="17057" y="51324"/>
                </a:lnTo>
                <a:lnTo>
                  <a:pt x="27544" y="28886"/>
                </a:lnTo>
                <a:lnTo>
                  <a:pt x="45526" y="13210"/>
                </a:lnTo>
                <a:lnTo>
                  <a:pt x="71412" y="7315"/>
                </a:lnTo>
                <a:lnTo>
                  <a:pt x="97922" y="7315"/>
                </a:lnTo>
                <a:lnTo>
                  <a:pt x="97807" y="6725"/>
                </a:lnTo>
                <a:lnTo>
                  <a:pt x="97733" y="6337"/>
                </a:lnTo>
                <a:lnTo>
                  <a:pt x="82384" y="6337"/>
                </a:lnTo>
                <a:lnTo>
                  <a:pt x="75069" y="5359"/>
                </a:lnTo>
                <a:close/>
              </a:path>
              <a:path w="942975" h="184150">
                <a:moveTo>
                  <a:pt x="197434" y="159651"/>
                </a:moveTo>
                <a:lnTo>
                  <a:pt x="173791" y="161669"/>
                </a:lnTo>
                <a:lnTo>
                  <a:pt x="127236" y="170549"/>
                </a:lnTo>
                <a:lnTo>
                  <a:pt x="103593" y="172567"/>
                </a:lnTo>
                <a:lnTo>
                  <a:pt x="140133" y="172567"/>
                </a:lnTo>
                <a:lnTo>
                  <a:pt x="175874" y="168223"/>
                </a:lnTo>
                <a:lnTo>
                  <a:pt x="198653" y="166966"/>
                </a:lnTo>
                <a:lnTo>
                  <a:pt x="229915" y="166966"/>
                </a:lnTo>
                <a:lnTo>
                  <a:pt x="227774" y="165836"/>
                </a:lnTo>
                <a:lnTo>
                  <a:pt x="212878" y="161247"/>
                </a:lnTo>
                <a:lnTo>
                  <a:pt x="197434" y="159651"/>
                </a:lnTo>
                <a:close/>
              </a:path>
              <a:path w="942975" h="184150">
                <a:moveTo>
                  <a:pt x="271860" y="103593"/>
                </a:moveTo>
                <a:lnTo>
                  <a:pt x="260096" y="103593"/>
                </a:lnTo>
                <a:lnTo>
                  <a:pt x="279889" y="111362"/>
                </a:lnTo>
                <a:lnTo>
                  <a:pt x="294363" y="128454"/>
                </a:lnTo>
                <a:lnTo>
                  <a:pt x="310166" y="145545"/>
                </a:lnTo>
                <a:lnTo>
                  <a:pt x="333946" y="153314"/>
                </a:lnTo>
                <a:lnTo>
                  <a:pt x="344446" y="151931"/>
                </a:lnTo>
                <a:lnTo>
                  <a:pt x="353165" y="148196"/>
                </a:lnTo>
                <a:lnTo>
                  <a:pt x="341261" y="148196"/>
                </a:lnTo>
                <a:lnTo>
                  <a:pt x="322844" y="141287"/>
                </a:lnTo>
                <a:lnTo>
                  <a:pt x="289948" y="110557"/>
                </a:lnTo>
                <a:lnTo>
                  <a:pt x="271860" y="103593"/>
                </a:lnTo>
                <a:close/>
              </a:path>
              <a:path w="942975" h="184150">
                <a:moveTo>
                  <a:pt x="135775" y="30708"/>
                </a:moveTo>
                <a:lnTo>
                  <a:pt x="107746" y="30708"/>
                </a:lnTo>
                <a:lnTo>
                  <a:pt x="114325" y="32905"/>
                </a:lnTo>
                <a:lnTo>
                  <a:pt x="115942" y="37541"/>
                </a:lnTo>
                <a:lnTo>
                  <a:pt x="116027" y="143078"/>
                </a:lnTo>
                <a:lnTo>
                  <a:pt x="114325" y="147954"/>
                </a:lnTo>
                <a:lnTo>
                  <a:pt x="107746" y="150139"/>
                </a:lnTo>
                <a:lnTo>
                  <a:pt x="135775" y="150139"/>
                </a:lnTo>
                <a:lnTo>
                  <a:pt x="129679" y="147954"/>
                </a:lnTo>
                <a:lnTo>
                  <a:pt x="127680" y="143078"/>
                </a:lnTo>
                <a:lnTo>
                  <a:pt x="127581" y="142836"/>
                </a:lnTo>
                <a:lnTo>
                  <a:pt x="127482" y="89941"/>
                </a:lnTo>
                <a:lnTo>
                  <a:pt x="199390" y="89941"/>
                </a:lnTo>
                <a:lnTo>
                  <a:pt x="199390" y="87998"/>
                </a:lnTo>
                <a:lnTo>
                  <a:pt x="127482" y="87998"/>
                </a:lnTo>
                <a:lnTo>
                  <a:pt x="127567" y="37541"/>
                </a:lnTo>
                <a:lnTo>
                  <a:pt x="129197" y="32905"/>
                </a:lnTo>
                <a:lnTo>
                  <a:pt x="135775" y="30708"/>
                </a:lnTo>
                <a:close/>
              </a:path>
              <a:path w="942975" h="184150">
                <a:moveTo>
                  <a:pt x="199390" y="89941"/>
                </a:moveTo>
                <a:lnTo>
                  <a:pt x="187693" y="89941"/>
                </a:lnTo>
                <a:lnTo>
                  <a:pt x="187627" y="142595"/>
                </a:lnTo>
                <a:lnTo>
                  <a:pt x="186232" y="147954"/>
                </a:lnTo>
                <a:lnTo>
                  <a:pt x="179641" y="150139"/>
                </a:lnTo>
                <a:lnTo>
                  <a:pt x="207670" y="150139"/>
                </a:lnTo>
                <a:lnTo>
                  <a:pt x="201091" y="147954"/>
                </a:lnTo>
                <a:lnTo>
                  <a:pt x="199470" y="143078"/>
                </a:lnTo>
                <a:lnTo>
                  <a:pt x="199390" y="89941"/>
                </a:lnTo>
                <a:close/>
              </a:path>
              <a:path w="942975" h="184150">
                <a:moveTo>
                  <a:pt x="264960" y="30708"/>
                </a:moveTo>
                <a:lnTo>
                  <a:pt x="224751" y="30708"/>
                </a:lnTo>
                <a:lnTo>
                  <a:pt x="230835" y="32664"/>
                </a:lnTo>
                <a:lnTo>
                  <a:pt x="232467" y="37541"/>
                </a:lnTo>
                <a:lnTo>
                  <a:pt x="232556" y="143078"/>
                </a:lnTo>
                <a:lnTo>
                  <a:pt x="231388" y="147954"/>
                </a:lnTo>
                <a:lnTo>
                  <a:pt x="231330" y="148196"/>
                </a:lnTo>
                <a:lnTo>
                  <a:pt x="224751" y="150139"/>
                </a:lnTo>
                <a:lnTo>
                  <a:pt x="252780" y="150139"/>
                </a:lnTo>
                <a:lnTo>
                  <a:pt x="246684" y="148196"/>
                </a:lnTo>
                <a:lnTo>
                  <a:pt x="244764" y="143078"/>
                </a:lnTo>
                <a:lnTo>
                  <a:pt x="244673" y="142836"/>
                </a:lnTo>
                <a:lnTo>
                  <a:pt x="244583" y="142595"/>
                </a:lnTo>
                <a:lnTo>
                  <a:pt x="244487" y="103593"/>
                </a:lnTo>
                <a:lnTo>
                  <a:pt x="271860" y="103593"/>
                </a:lnTo>
                <a:lnTo>
                  <a:pt x="270573" y="103098"/>
                </a:lnTo>
                <a:lnTo>
                  <a:pt x="279694" y="101396"/>
                </a:lnTo>
                <a:lnTo>
                  <a:pt x="244487" y="101396"/>
                </a:lnTo>
                <a:lnTo>
                  <a:pt x="244487" y="32664"/>
                </a:lnTo>
                <a:lnTo>
                  <a:pt x="282115" y="32664"/>
                </a:lnTo>
                <a:lnTo>
                  <a:pt x="264960" y="30708"/>
                </a:lnTo>
                <a:close/>
              </a:path>
              <a:path w="942975" h="184150">
                <a:moveTo>
                  <a:pt x="365874" y="131864"/>
                </a:moveTo>
                <a:lnTo>
                  <a:pt x="361789" y="138632"/>
                </a:lnTo>
                <a:lnTo>
                  <a:pt x="356034" y="143778"/>
                </a:lnTo>
                <a:lnTo>
                  <a:pt x="349047" y="147049"/>
                </a:lnTo>
                <a:lnTo>
                  <a:pt x="341261" y="148196"/>
                </a:lnTo>
                <a:lnTo>
                  <a:pt x="353165" y="148196"/>
                </a:lnTo>
                <a:lnTo>
                  <a:pt x="353728" y="147954"/>
                </a:lnTo>
                <a:lnTo>
                  <a:pt x="354876" y="147049"/>
                </a:lnTo>
                <a:lnTo>
                  <a:pt x="361703" y="141489"/>
                </a:lnTo>
                <a:lnTo>
                  <a:pt x="367817" y="132841"/>
                </a:lnTo>
                <a:lnTo>
                  <a:pt x="365874" y="131864"/>
                </a:lnTo>
                <a:close/>
              </a:path>
              <a:path w="942975" h="184150">
                <a:moveTo>
                  <a:pt x="360019" y="30467"/>
                </a:moveTo>
                <a:lnTo>
                  <a:pt x="331990" y="30467"/>
                </a:lnTo>
                <a:lnTo>
                  <a:pt x="338569" y="32664"/>
                </a:lnTo>
                <a:lnTo>
                  <a:pt x="340283" y="37541"/>
                </a:lnTo>
                <a:lnTo>
                  <a:pt x="340193" y="95300"/>
                </a:lnTo>
                <a:lnTo>
                  <a:pt x="338086" y="100914"/>
                </a:lnTo>
                <a:lnTo>
                  <a:pt x="331990" y="103098"/>
                </a:lnTo>
                <a:lnTo>
                  <a:pt x="360019" y="103098"/>
                </a:lnTo>
                <a:lnTo>
                  <a:pt x="353923" y="100914"/>
                </a:lnTo>
                <a:lnTo>
                  <a:pt x="351739" y="95300"/>
                </a:lnTo>
                <a:lnTo>
                  <a:pt x="351739" y="37541"/>
                </a:lnTo>
                <a:lnTo>
                  <a:pt x="353356" y="32905"/>
                </a:lnTo>
                <a:lnTo>
                  <a:pt x="353441" y="32664"/>
                </a:lnTo>
                <a:lnTo>
                  <a:pt x="360019" y="30467"/>
                </a:lnTo>
                <a:close/>
              </a:path>
              <a:path w="942975" h="184150">
                <a:moveTo>
                  <a:pt x="282009" y="32664"/>
                </a:moveTo>
                <a:lnTo>
                  <a:pt x="263994" y="32664"/>
                </a:lnTo>
                <a:lnTo>
                  <a:pt x="278382" y="35017"/>
                </a:lnTo>
                <a:lnTo>
                  <a:pt x="289367" y="41803"/>
                </a:lnTo>
                <a:lnTo>
                  <a:pt x="296379" y="52611"/>
                </a:lnTo>
                <a:lnTo>
                  <a:pt x="298843" y="67030"/>
                </a:lnTo>
                <a:lnTo>
                  <a:pt x="296379" y="81449"/>
                </a:lnTo>
                <a:lnTo>
                  <a:pt x="289367" y="92257"/>
                </a:lnTo>
                <a:lnTo>
                  <a:pt x="278382" y="99043"/>
                </a:lnTo>
                <a:lnTo>
                  <a:pt x="263994" y="101396"/>
                </a:lnTo>
                <a:lnTo>
                  <a:pt x="279694" y="101396"/>
                </a:lnTo>
                <a:lnTo>
                  <a:pt x="285875" y="100243"/>
                </a:lnTo>
                <a:lnTo>
                  <a:pt x="298873" y="93384"/>
                </a:lnTo>
                <a:lnTo>
                  <a:pt x="307897" y="82365"/>
                </a:lnTo>
                <a:lnTo>
                  <a:pt x="311277" y="67030"/>
                </a:lnTo>
                <a:lnTo>
                  <a:pt x="307297" y="50146"/>
                </a:lnTo>
                <a:lnTo>
                  <a:pt x="296805" y="38906"/>
                </a:lnTo>
                <a:lnTo>
                  <a:pt x="282009" y="32664"/>
                </a:lnTo>
                <a:close/>
              </a:path>
              <a:path w="942975" h="184150">
                <a:moveTo>
                  <a:pt x="207670" y="30708"/>
                </a:moveTo>
                <a:lnTo>
                  <a:pt x="179641" y="30708"/>
                </a:lnTo>
                <a:lnTo>
                  <a:pt x="186232" y="32905"/>
                </a:lnTo>
                <a:lnTo>
                  <a:pt x="187693" y="38265"/>
                </a:lnTo>
                <a:lnTo>
                  <a:pt x="187693" y="87998"/>
                </a:lnTo>
                <a:lnTo>
                  <a:pt x="199390" y="87998"/>
                </a:lnTo>
                <a:lnTo>
                  <a:pt x="199474" y="37541"/>
                </a:lnTo>
                <a:lnTo>
                  <a:pt x="201091" y="32905"/>
                </a:lnTo>
                <a:lnTo>
                  <a:pt x="207670" y="30708"/>
                </a:lnTo>
                <a:close/>
              </a:path>
              <a:path w="942975" h="184150">
                <a:moveTo>
                  <a:pt x="97922" y="7315"/>
                </a:moveTo>
                <a:lnTo>
                  <a:pt x="71412" y="7315"/>
                </a:lnTo>
                <a:lnTo>
                  <a:pt x="80664" y="8784"/>
                </a:lnTo>
                <a:lnTo>
                  <a:pt x="89298" y="12857"/>
                </a:lnTo>
                <a:lnTo>
                  <a:pt x="96606" y="19032"/>
                </a:lnTo>
                <a:lnTo>
                  <a:pt x="101879" y="26809"/>
                </a:lnTo>
                <a:lnTo>
                  <a:pt x="100463" y="20084"/>
                </a:lnTo>
                <a:lnTo>
                  <a:pt x="99113" y="13404"/>
                </a:lnTo>
                <a:lnTo>
                  <a:pt x="97922" y="7315"/>
                </a:lnTo>
                <a:close/>
              </a:path>
              <a:path w="942975" h="184150">
                <a:moveTo>
                  <a:pt x="96520" y="0"/>
                </a:moveTo>
                <a:lnTo>
                  <a:pt x="94818" y="5118"/>
                </a:lnTo>
                <a:lnTo>
                  <a:pt x="90678" y="6337"/>
                </a:lnTo>
                <a:lnTo>
                  <a:pt x="97733" y="6337"/>
                </a:lnTo>
                <a:lnTo>
                  <a:pt x="96520" y="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</Words>
  <Application>Microsoft Macintosh PowerPoint</Application>
  <PresentationFormat>Custom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Helvetica</vt:lpstr>
      <vt:lpstr>Myriad Pro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JBH-CHRISTMAS-2026-THE-POUND-BOOKING</dc:title>
  <cp:lastModifiedBy>Carl D Jones</cp:lastModifiedBy>
  <cp:revision>1</cp:revision>
  <dcterms:created xsi:type="dcterms:W3CDTF">2026-09-23T09:17:55Z</dcterms:created>
  <dcterms:modified xsi:type="dcterms:W3CDTF">2026-09-23T09:18:09Z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2026-09-22T00:00:00Z</vt:filetime>
  </property>
  <property fmtid="{D5CDD505-2E9C-101B-9397-08002B2CF9AE}" pid="3" name="Creator">
    <vt:lpwstr>Adobe Illustrator 30.6 (Macintosh)</vt:lpwstr>
  </property>
  <property fmtid="{D5CDD505-2E9C-101B-9397-08002B2CF9AE}" pid="4" name="LastSaved">
    <vt:filetime>2026-09-23T00:00:00Z</vt:filetime>
  </property>
  <property fmtid="{D5CDD505-2E9C-101B-9397-08002B2CF9AE}" pid="5" name="Producer">
    <vt:lpwstr>Adobe PDF library 18.00</vt:lpwstr>
  </property>
</Properties>
</file>